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</p:sldMasterIdLst>
  <p:notesMasterIdLst>
    <p:notesMasterId r:id="rId52"/>
  </p:notesMasterIdLst>
  <p:sldIdLst>
    <p:sldId id="256" r:id="rId4"/>
    <p:sldId id="258" r:id="rId5"/>
    <p:sldId id="259" r:id="rId6"/>
    <p:sldId id="260" r:id="rId7"/>
    <p:sldId id="30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9144000" cy="5143500" type="screen16x9"/>
  <p:notesSz cx="6858000" cy="9144000"/>
  <p:embeddedFontLst>
    <p:embeddedFont>
      <p:font typeface="Amatic SC" panose="020B0604020202020204" charset="-79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" panose="02040503050406030204" pitchFamily="18" charset="0"/>
      <p:regular r:id="rId59"/>
      <p:bold r:id="rId60"/>
      <p:italic r:id="rId61"/>
      <p:boldItalic r:id="rId62"/>
    </p:embeddedFont>
    <p:embeddedFont>
      <p:font typeface="Didact Gothic" panose="020B0604020202020204" charset="0"/>
      <p:regular r:id="rId63"/>
    </p:embeddedFont>
    <p:embeddedFont>
      <p:font typeface="Fira Sans Condensed" panose="020B0604020202020204" charset="0"/>
      <p:regular r:id="rId64"/>
      <p:bold r:id="rId65"/>
      <p:italic r:id="rId66"/>
      <p:boldItalic r:id="rId67"/>
    </p:embeddedFont>
    <p:embeddedFont>
      <p:font typeface="Fira Sans Condensed ExtraBold" panose="020B0604020202020204" charset="0"/>
      <p:bold r:id="rId68"/>
      <p:boldItalic r:id="rId69"/>
    </p:embeddedFont>
    <p:embeddedFont>
      <p:font typeface="Muli" panose="020B0604020202020204" charset="0"/>
      <p:regular r:id="rId70"/>
      <p:bold r:id="rId71"/>
      <p:italic r:id="rId72"/>
      <p:boldItalic r:id="rId73"/>
    </p:embeddedFont>
    <p:embeddedFont>
      <p:font typeface="Proxima Nova" panose="020B0604020202020204" charset="0"/>
      <p:regular r:id="rId74"/>
      <p:bold r:id="rId75"/>
      <p:italic r:id="rId76"/>
      <p:boldItalic r:id="rId77"/>
    </p:embeddedFont>
    <p:embeddedFont>
      <p:font typeface="Proxima Nova Semibold" panose="020B0604020202020204" charset="0"/>
      <p:regular r:id="rId78"/>
      <p:bold r:id="rId79"/>
      <p:boldItalic r:id="rId80"/>
    </p:embeddedFont>
    <p:embeddedFont>
      <p:font typeface="Righteous" panose="020B0604020202020204" charset="0"/>
      <p:regular r:id="rId81"/>
    </p:embeddedFont>
    <p:embeddedFont>
      <p:font typeface="Roboto Medium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C8E7B3-DFFE-4EEF-A2D9-77145FCC0682}">
  <a:tblStyle styleId="{04C8E7B3-DFFE-4EEF-A2D9-77145FCC0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4.fntdata"/><Relationship Id="rId87" Type="http://schemas.openxmlformats.org/officeDocument/2006/relationships/viewProps" Target="viewProp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e048e568_0_17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e048e568_0_17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e048e568_0_17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e048e568_0_17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def2a3ca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def2a3ca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ef2a3cab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def2a3cab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def2a3cab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def2a3cab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de048e568_0_17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de048e568_0_17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de048e568_0_17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de048e568_0_17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de048e568_0_17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de048e568_0_17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def2a3ca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def2a3ca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def2a3ca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def2a3ca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be7f40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be7f40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def2a3ca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def2a3ca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def2a3ca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def2a3ca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def2a3ca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def2a3ca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def2a3ca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6def2a3ca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def2a3ca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def2a3ca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def2a3cab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def2a3cab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def2a3cab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6def2a3cab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6def2a3cab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6def2a3cab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def2a3ca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def2a3cab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def2a3ca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def2a3ca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6de048e568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6de048e568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de048e568_0_7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de048e568_0_7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de048e568_0_7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de048e568_0_7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6de048e568_0_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6de048e568_0_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6de048e568_0_10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6de048e568_0_10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g6de048e568_0_1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7" name="Google Shape;4537;g6de048e568_0_1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6de048e568_0_1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6de048e568_0_1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g6de048e568_0_1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2" name="Google Shape;5112;g6de048e568_0_1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g6de048e568_0_15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2" name="Google Shape;5492;g6de048e568_0_15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Google Shape;5988;g6de048e568_0_15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9" name="Google Shape;5989;g6de048e568_0_15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1" name="Google Shape;6601;g6de048e568_0_1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2" name="Google Shape;6602;g6de048e568_0_1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g6de048e568_0_12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4" name="Google Shape;7154;g6de048e568_0_12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" name="Google Shape;7567;g6de048e568_0_12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8" name="Google Shape;7568;g6de048e568_0_12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g6de048e568_0_1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9" name="Google Shape;7929;g6de048e568_0_1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8" name="Google Shape;8438;g6de048e568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9" name="Google Shape;8439;g6de048e568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8" name="Google Shape;9058;g6de048e568_0_14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9" name="Google Shape;9059;g6de048e568_0_14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g6de048e568_0_14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3" name="Google Shape;9653;g6de048e568_0_14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" name="Google Shape;9973;g6de048e568_0_14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4" name="Google Shape;9974;g6de048e568_0_14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Google Shape;10278;g6de048e568_0_15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9" name="Google Shape;10279;g6de048e568_0_15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8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be7f40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be7f40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e048e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e048e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51625" y="1362825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 hasCustomPrompt="1"/>
          </p:nvPr>
        </p:nvSpPr>
        <p:spPr>
          <a:xfrm>
            <a:off x="79297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4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5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6" hasCustomPrompt="1"/>
          </p:nvPr>
        </p:nvSpPr>
        <p:spPr>
          <a:xfrm>
            <a:off x="3515250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7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8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9" hasCustomPrompt="1"/>
          </p:nvPr>
        </p:nvSpPr>
        <p:spPr>
          <a:xfrm>
            <a:off x="623752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3"/>
          </p:nvPr>
        </p:nvSpPr>
        <p:spPr>
          <a:xfrm>
            <a:off x="3515250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4"/>
          </p:nvPr>
        </p:nvSpPr>
        <p:spPr>
          <a:xfrm>
            <a:off x="3515250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5" hasCustomPrompt="1"/>
          </p:nvPr>
        </p:nvSpPr>
        <p:spPr>
          <a:xfrm>
            <a:off x="3515250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6"/>
          </p:nvPr>
        </p:nvSpPr>
        <p:spPr>
          <a:xfrm>
            <a:off x="6237525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7"/>
          </p:nvPr>
        </p:nvSpPr>
        <p:spPr>
          <a:xfrm>
            <a:off x="6237525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8" hasCustomPrompt="1"/>
          </p:nvPr>
        </p:nvSpPr>
        <p:spPr>
          <a:xfrm>
            <a:off x="6237525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/>
          <p:nvPr/>
        </p:nvSpPr>
        <p:spPr>
          <a:xfrm>
            <a:off x="-7750" y="490985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3900" y="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3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5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381000" y="1307325"/>
            <a:ext cx="4583700" cy="3836100"/>
          </a:xfrm>
          <a:prstGeom prst="rect">
            <a:avLst/>
          </a:prstGeom>
          <a:solidFill>
            <a:srgbClr val="DA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-169775" y="1481175"/>
            <a:ext cx="4192200" cy="348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ONLY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135618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1356175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3"/>
          </p:nvPr>
        </p:nvSpPr>
        <p:spPr>
          <a:xfrm>
            <a:off x="539201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"/>
          </p:nvPr>
        </p:nvSpPr>
        <p:spPr>
          <a:xfrm>
            <a:off x="5392017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68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1264710" y="27300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ONLY_1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79297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79297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3515250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3515250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623752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623752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79297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79297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9"/>
          </p:nvPr>
        </p:nvSpPr>
        <p:spPr>
          <a:xfrm>
            <a:off x="3515250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3"/>
          </p:nvPr>
        </p:nvSpPr>
        <p:spPr>
          <a:xfrm>
            <a:off x="3515250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14"/>
          </p:nvPr>
        </p:nvSpPr>
        <p:spPr>
          <a:xfrm>
            <a:off x="623752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5"/>
          </p:nvPr>
        </p:nvSpPr>
        <p:spPr>
          <a:xfrm>
            <a:off x="623752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-29850" y="1605000"/>
            <a:ext cx="9226800" cy="28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00350" y="1728150"/>
            <a:ext cx="8943300" cy="2590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3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5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6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7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8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_ONLY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2"/>
          </p:nvPr>
        </p:nvSpPr>
        <p:spPr>
          <a:xfrm>
            <a:off x="8923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8923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3"/>
          </p:nvPr>
        </p:nvSpPr>
        <p:spPr>
          <a:xfrm>
            <a:off x="8923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8923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 idx="5"/>
          </p:nvPr>
        </p:nvSpPr>
        <p:spPr>
          <a:xfrm>
            <a:off x="60332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60332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7"/>
          </p:nvPr>
        </p:nvSpPr>
        <p:spPr>
          <a:xfrm>
            <a:off x="60332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60332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740350" y="1494275"/>
            <a:ext cx="36633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068300" y="68987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63500" y="1986250"/>
            <a:ext cx="53619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>
            <a:off x="2746350" y="560675"/>
            <a:ext cx="36513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2531400" y="1486350"/>
            <a:ext cx="40812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908800" y="2862825"/>
            <a:ext cx="3326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84850" y="-41675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-290925" y="147300"/>
            <a:ext cx="2012100" cy="484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/>
          <p:nvPr/>
        </p:nvSpPr>
        <p:spPr>
          <a:xfrm rot="10800000">
            <a:off x="7128450" y="0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 rot="10800000">
            <a:off x="7334525" y="235225"/>
            <a:ext cx="2012100" cy="484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_AND_TWO_COLUMNS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6775" y="-82000"/>
            <a:ext cx="9474200" cy="5289550"/>
          </a:xfrm>
          <a:custGeom>
            <a:avLst/>
            <a:gdLst/>
            <a:ahLst/>
            <a:cxnLst/>
            <a:rect l="l" t="t" r="r" b="b"/>
            <a:pathLst>
              <a:path w="378968" h="211582" extrusionOk="0">
                <a:moveTo>
                  <a:pt x="0" y="60960"/>
                </a:moveTo>
                <a:lnTo>
                  <a:pt x="50038" y="0"/>
                </a:lnTo>
                <a:lnTo>
                  <a:pt x="1778" y="114554"/>
                </a:lnTo>
                <a:lnTo>
                  <a:pt x="106172" y="762"/>
                </a:lnTo>
                <a:lnTo>
                  <a:pt x="289560" y="211074"/>
                </a:lnTo>
                <a:lnTo>
                  <a:pt x="374650" y="153924"/>
                </a:lnTo>
                <a:lnTo>
                  <a:pt x="322326" y="211582"/>
                </a:lnTo>
                <a:lnTo>
                  <a:pt x="378968" y="1905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4583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546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43642" y="1533475"/>
            <a:ext cx="350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272750" y="-97150"/>
            <a:ext cx="6140900" cy="2477225"/>
          </a:xfrm>
          <a:custGeom>
            <a:avLst/>
            <a:gdLst/>
            <a:ahLst/>
            <a:cxnLst/>
            <a:rect l="l" t="t" r="r" b="b"/>
            <a:pathLst>
              <a:path w="245636" h="99089" extrusionOk="0">
                <a:moveTo>
                  <a:pt x="244332" y="34681"/>
                </a:moveTo>
                <a:lnTo>
                  <a:pt x="161411" y="261"/>
                </a:lnTo>
                <a:lnTo>
                  <a:pt x="245636" y="99089"/>
                </a:lnTo>
                <a:lnTo>
                  <a:pt x="3390" y="2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43744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43650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86909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982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231500" y="3179175"/>
            <a:ext cx="1203775" cy="2068025"/>
          </a:xfrm>
          <a:custGeom>
            <a:avLst/>
            <a:gdLst/>
            <a:ahLst/>
            <a:cxnLst/>
            <a:rect l="l" t="t" r="r" b="b"/>
            <a:pathLst>
              <a:path w="48151" h="82721" extrusionOk="0">
                <a:moveTo>
                  <a:pt x="0" y="32409"/>
                </a:moveTo>
                <a:lnTo>
                  <a:pt x="37348" y="82721"/>
                </a:lnTo>
                <a:lnTo>
                  <a:pt x="48151" y="82103"/>
                </a:lnTo>
                <a:lnTo>
                  <a:pt x="617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sp>
      <p:sp>
        <p:nvSpPr>
          <p:cNvPr id="29" name="Google Shape;29;p6"/>
          <p:cNvSpPr/>
          <p:nvPr/>
        </p:nvSpPr>
        <p:spPr>
          <a:xfrm>
            <a:off x="7284325" y="-92600"/>
            <a:ext cx="1913700" cy="1134325"/>
          </a:xfrm>
          <a:custGeom>
            <a:avLst/>
            <a:gdLst/>
            <a:ahLst/>
            <a:cxnLst/>
            <a:rect l="l" t="t" r="r" b="b"/>
            <a:pathLst>
              <a:path w="76548" h="45373" extrusionOk="0">
                <a:moveTo>
                  <a:pt x="0" y="0"/>
                </a:moveTo>
                <a:lnTo>
                  <a:pt x="76548" y="45373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09757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91780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4801575" y="-38575"/>
            <a:ext cx="4884671" cy="5239475"/>
          </a:xfrm>
          <a:custGeom>
            <a:avLst/>
            <a:gdLst/>
            <a:ahLst/>
            <a:cxnLst/>
            <a:rect l="l" t="t" r="r" b="b"/>
            <a:pathLst>
              <a:path w="182417" h="209579" extrusionOk="0">
                <a:moveTo>
                  <a:pt x="0" y="0"/>
                </a:moveTo>
                <a:lnTo>
                  <a:pt x="117908" y="209579"/>
                </a:lnTo>
                <a:lnTo>
                  <a:pt x="182417" y="209579"/>
                </a:lnTo>
                <a:lnTo>
                  <a:pt x="182417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185475" y="714750"/>
            <a:ext cx="2247000" cy="2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5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48475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11824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4847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1182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-74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90245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016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6420100" y="-242575"/>
            <a:ext cx="2959250" cy="2662175"/>
          </a:xfrm>
          <a:custGeom>
            <a:avLst/>
            <a:gdLst/>
            <a:ahLst/>
            <a:cxnLst/>
            <a:rect l="l" t="t" r="r" b="b"/>
            <a:pathLst>
              <a:path w="118370" h="106487" extrusionOk="0">
                <a:moveTo>
                  <a:pt x="59571" y="4938"/>
                </a:moveTo>
                <a:lnTo>
                  <a:pt x="118370" y="63737"/>
                </a:lnTo>
                <a:lnTo>
                  <a:pt x="0" y="0"/>
                </a:lnTo>
                <a:lnTo>
                  <a:pt x="118216" y="106487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80702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57075"/>
            <a:ext cx="85206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916750" y="3161075"/>
            <a:ext cx="3310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idx="2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1223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65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1815650" y="-379800"/>
            <a:ext cx="11252200" cy="4546600"/>
          </a:xfrm>
          <a:custGeom>
            <a:avLst/>
            <a:gdLst/>
            <a:ahLst/>
            <a:cxnLst/>
            <a:rect l="l" t="t" r="r" b="b"/>
            <a:pathLst>
              <a:path w="450088" h="181864" extrusionOk="0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3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4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5" hasCustomPrompt="1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6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7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8" hasCustomPrompt="1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9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3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4" hasCustomPrompt="1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38231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88350" y="-150200"/>
            <a:ext cx="9347200" cy="4417400"/>
          </a:xfrm>
          <a:custGeom>
            <a:avLst/>
            <a:gdLst/>
            <a:ahLst/>
            <a:cxnLst/>
            <a:rect l="l" t="t" r="r" b="b"/>
            <a:pathLst>
              <a:path w="373888" h="176696" extrusionOk="0">
                <a:moveTo>
                  <a:pt x="0" y="53716"/>
                </a:moveTo>
                <a:lnTo>
                  <a:pt x="155846" y="0"/>
                </a:lnTo>
                <a:lnTo>
                  <a:pt x="0" y="176696"/>
                </a:lnTo>
                <a:lnTo>
                  <a:pt x="373888" y="5301"/>
                </a:lnTo>
                <a:lnTo>
                  <a:pt x="372828" y="15337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599308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599308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5456992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5456983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7423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298575" y="2420950"/>
            <a:ext cx="2941800" cy="3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4388675" y="585550"/>
            <a:ext cx="3851700" cy="15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0" y="385825"/>
            <a:ext cx="9537525" cy="3148325"/>
          </a:xfrm>
          <a:custGeom>
            <a:avLst/>
            <a:gdLst/>
            <a:ahLst/>
            <a:cxnLst/>
            <a:rect l="l" t="t" r="r" b="b"/>
            <a:pathLst>
              <a:path w="381501" h="125933" extrusionOk="0">
                <a:moveTo>
                  <a:pt x="381501" y="66670"/>
                </a:moveTo>
                <a:lnTo>
                  <a:pt x="303719" y="125933"/>
                </a:lnTo>
                <a:lnTo>
                  <a:pt x="14198" y="0"/>
                </a:lnTo>
                <a:lnTo>
                  <a:pt x="0" y="9877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</p:sp>
      <p:sp>
        <p:nvSpPr>
          <p:cNvPr id="76" name="Google Shape;76;p16"/>
          <p:cNvSpPr/>
          <p:nvPr/>
        </p:nvSpPr>
        <p:spPr>
          <a:xfrm>
            <a:off x="-15425" y="-77175"/>
            <a:ext cx="4660725" cy="1743925"/>
          </a:xfrm>
          <a:custGeom>
            <a:avLst/>
            <a:gdLst/>
            <a:ahLst/>
            <a:cxnLst/>
            <a:rect l="l" t="t" r="r" b="b"/>
            <a:pathLst>
              <a:path w="186429" h="69757" extrusionOk="0">
                <a:moveTo>
                  <a:pt x="0" y="69757"/>
                </a:moveTo>
                <a:lnTo>
                  <a:pt x="186429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96834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 hasCustomPrompt="1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445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" hasCustomPrompt="1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6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434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77950" y="1390675"/>
            <a:ext cx="28914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84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5332075" y="-46300"/>
            <a:ext cx="4027975" cy="4220900"/>
          </a:xfrm>
          <a:custGeom>
            <a:avLst/>
            <a:gdLst/>
            <a:ahLst/>
            <a:cxnLst/>
            <a:rect l="l" t="t" r="r" b="b"/>
            <a:pathLst>
              <a:path w="161119" h="168836" extrusionOk="0">
                <a:moveTo>
                  <a:pt x="0" y="0"/>
                </a:moveTo>
                <a:lnTo>
                  <a:pt x="158033" y="89202"/>
                </a:lnTo>
                <a:lnTo>
                  <a:pt x="140131" y="136118"/>
                </a:lnTo>
                <a:lnTo>
                  <a:pt x="161119" y="168836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0" name="Google Shape;90;p19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"/>
          </p:nvPr>
        </p:nvSpPr>
        <p:spPr>
          <a:xfrm>
            <a:off x="1114173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114173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 idx="3"/>
          </p:nvPr>
        </p:nvSpPr>
        <p:spPr>
          <a:xfrm>
            <a:off x="1114173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4"/>
          </p:nvPr>
        </p:nvSpPr>
        <p:spPr>
          <a:xfrm>
            <a:off x="1114173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5"/>
          </p:nvPr>
        </p:nvSpPr>
        <p:spPr>
          <a:xfrm>
            <a:off x="5844348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6"/>
          </p:nvPr>
        </p:nvSpPr>
        <p:spPr>
          <a:xfrm>
            <a:off x="5844348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7"/>
          </p:nvPr>
        </p:nvSpPr>
        <p:spPr>
          <a:xfrm>
            <a:off x="5844348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8"/>
          </p:nvPr>
        </p:nvSpPr>
        <p:spPr>
          <a:xfrm>
            <a:off x="5844348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9573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2"/>
          </p:nvPr>
        </p:nvSpPr>
        <p:spPr>
          <a:xfrm>
            <a:off x="75146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5146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3"/>
          </p:nvPr>
        </p:nvSpPr>
        <p:spPr>
          <a:xfrm>
            <a:off x="2748387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2748387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5"/>
          </p:nvPr>
        </p:nvSpPr>
        <p:spPr>
          <a:xfrm>
            <a:off x="4745313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4745313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7"/>
          </p:nvPr>
        </p:nvSpPr>
        <p:spPr>
          <a:xfrm>
            <a:off x="674224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674224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677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425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180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2"/>
          </p:nvPr>
        </p:nvSpPr>
        <p:spPr>
          <a:xfrm>
            <a:off x="1225013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225013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3"/>
          </p:nvPr>
        </p:nvSpPr>
        <p:spPr>
          <a:xfrm>
            <a:off x="3684751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4"/>
          </p:nvPr>
        </p:nvSpPr>
        <p:spPr>
          <a:xfrm>
            <a:off x="3684751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5"/>
          </p:nvPr>
        </p:nvSpPr>
        <p:spPr>
          <a:xfrm>
            <a:off x="6144489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6"/>
          </p:nvPr>
        </p:nvSpPr>
        <p:spPr>
          <a:xfrm>
            <a:off x="6144489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7469525" y="-157700"/>
            <a:ext cx="1867375" cy="5393800"/>
          </a:xfrm>
          <a:custGeom>
            <a:avLst/>
            <a:gdLst/>
            <a:ahLst/>
            <a:cxnLst/>
            <a:rect l="l" t="t" r="r" b="b"/>
            <a:pathLst>
              <a:path w="74695" h="215752" extrusionOk="0">
                <a:moveTo>
                  <a:pt x="0" y="0"/>
                </a:moveTo>
                <a:lnTo>
                  <a:pt x="74695" y="61114"/>
                </a:lnTo>
                <a:lnTo>
                  <a:pt x="309" y="215752"/>
                </a:lnTo>
                <a:lnTo>
                  <a:pt x="72226" y="181799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03971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 idx="2"/>
          </p:nvPr>
        </p:nvSpPr>
        <p:spPr>
          <a:xfrm>
            <a:off x="92862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92862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3"/>
          </p:nvPr>
        </p:nvSpPr>
        <p:spPr>
          <a:xfrm>
            <a:off x="3560850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60850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5"/>
          </p:nvPr>
        </p:nvSpPr>
        <p:spPr>
          <a:xfrm>
            <a:off x="619307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19307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7"/>
          </p:nvPr>
        </p:nvSpPr>
        <p:spPr>
          <a:xfrm>
            <a:off x="92862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92862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9"/>
          </p:nvPr>
        </p:nvSpPr>
        <p:spPr>
          <a:xfrm>
            <a:off x="3560850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60850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14"/>
          </p:nvPr>
        </p:nvSpPr>
        <p:spPr>
          <a:xfrm>
            <a:off x="619307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19307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0" y="360975"/>
            <a:ext cx="9406350" cy="4421550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49928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1822014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1609913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3"/>
          </p:nvPr>
        </p:nvSpPr>
        <p:spPr>
          <a:xfrm>
            <a:off x="5234289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4"/>
          </p:nvPr>
        </p:nvSpPr>
        <p:spPr>
          <a:xfrm>
            <a:off x="5022188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-22850" y="972725"/>
            <a:ext cx="9406350" cy="4398375"/>
          </a:xfrm>
          <a:custGeom>
            <a:avLst/>
            <a:gdLst/>
            <a:ahLst/>
            <a:cxnLst/>
            <a:rect l="l" t="t" r="r" b="b"/>
            <a:pathLst>
              <a:path w="376254" h="175935" extrusionOk="0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7681102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4390950" y="3256800"/>
            <a:ext cx="5116025" cy="2006275"/>
          </a:xfrm>
          <a:custGeom>
            <a:avLst/>
            <a:gdLst/>
            <a:ahLst/>
            <a:cxnLst/>
            <a:rect l="l" t="t" r="r" b="b"/>
            <a:pathLst>
              <a:path w="204641" h="80251" extrusionOk="0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57134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820375" y="1664100"/>
            <a:ext cx="244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5820375" y="2498100"/>
            <a:ext cx="2446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839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2536100" y="2685825"/>
            <a:ext cx="7118750" cy="2522875"/>
          </a:xfrm>
          <a:custGeom>
            <a:avLst/>
            <a:gdLst/>
            <a:ahLst/>
            <a:cxnLst/>
            <a:rect l="l" t="t" r="r" b="b"/>
            <a:pathLst>
              <a:path w="284750" h="100915" extrusionOk="0">
                <a:moveTo>
                  <a:pt x="230251" y="100132"/>
                </a:moveTo>
                <a:lnTo>
                  <a:pt x="271191" y="58671"/>
                </a:lnTo>
                <a:lnTo>
                  <a:pt x="0" y="100915"/>
                </a:lnTo>
                <a:lnTo>
                  <a:pt x="28475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58" name="Google Shape;158;p28"/>
          <p:cNvSpPr txBox="1"/>
          <p:nvPr/>
        </p:nvSpPr>
        <p:spPr>
          <a:xfrm>
            <a:off x="677950" y="32005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72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09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0910" y="21204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75" y="-15100"/>
            <a:ext cx="13815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32825" y="109650"/>
            <a:ext cx="1116000" cy="4924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3B3B">
              <a:alpha val="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693900" y="1314000"/>
            <a:ext cx="7756200" cy="38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822750" y="1422625"/>
            <a:ext cx="7498500" cy="3829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305650" y="1613625"/>
            <a:ext cx="3677400" cy="13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305650" y="3090150"/>
            <a:ext cx="3522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ighteous"/>
              <a:buNone/>
              <a:defRPr sz="2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2108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GI9ujZwDk1HffQhjAlAoU3hHv5ZFU5VzhIdMAmjUrU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doctor-presenting-plastic-heart_109283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female-doctor-holding-plush-heart-stethoscope_640369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showing-decorative-vinous-heart_350688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tired-female-doctor-taking-out-her-glasses_64037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pik.com/free-photo/male-doctor-hands-measuring-tension-patient_605235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hand-holding-stethoscope_119808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doctor-measuring-tension-patient_6052339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doctor-checking-patient-with-stethoscope_119821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portrait-charming-young-man-standing-against-white-background_524580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eart-with-cross-near-stethoscope-medications_2146611.htm/?utm_source=slidesgo_template&amp;utm_medium=referral-link&amp;utm_campaign=sg_resources&amp;utm_content=freepik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happy-elder-man-photography-portrait_5282475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hands-holding-heart_451510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medium-shot-doctor-with-her-arms-crossed_560314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doctor-filling-medical-form-with-patient_3894250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handsome-doctor-measuring-tension-female-patient_6052328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vector/medical-infography_83950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www.freepik.com/free-photo/surgeon-with-heart_1198262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pik.com/free-photo/female-doctor-hands-holding-stethoscope_640374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handsome-doctor-measuring-tension-female-patient_6052328.htm" TargetMode="External"/><Relationship Id="rId5" Type="http://schemas.openxmlformats.org/officeDocument/2006/relationships/hyperlink" Target="https://www.freepik.com/free-photo/doctor-hands-holding-plush-heart_6052313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surgeon-with-heart_1198262.htm" TargetMode="External"/><Relationship Id="rId10" Type="http://schemas.openxmlformats.org/officeDocument/2006/relationships/hyperlink" Target="https://www.freepik.com/free-photo/crop-hands-male-patient-doctor-table_302977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woman-with-electrodes-holding-figurine-heart_3140854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woman-medic-making-tension-exam-patient_1302119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doctor-s-hands-working-with-tablet_1198238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ighteou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fonts.google.com/specimen/Didact+Gothic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Embedded ECG Heart Monitor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1"/>
          </p:nvPr>
        </p:nvSpPr>
        <p:spPr>
          <a:xfrm>
            <a:off x="311700" y="2744467"/>
            <a:ext cx="8520600" cy="107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By: Mohamed A. Abdel 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Supervised by: Dr.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Shalan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oogle Shape;280;p35">
            <a:extLst>
              <a:ext uri="{FF2B5EF4-FFF2-40B4-BE49-F238E27FC236}">
                <a16:creationId xmlns:a16="http://schemas.microsoft.com/office/drawing/2014/main" id="{CB84486C-49B4-46DB-AA5E-7FD78375D74D}"/>
              </a:ext>
            </a:extLst>
          </p:cNvPr>
          <p:cNvGrpSpPr/>
          <p:nvPr/>
        </p:nvGrpSpPr>
        <p:grpSpPr>
          <a:xfrm>
            <a:off x="3536127" y="256404"/>
            <a:ext cx="1446999" cy="1580467"/>
            <a:chOff x="1512200" y="238125"/>
            <a:chExt cx="4504600" cy="5237625"/>
          </a:xfrm>
        </p:grpSpPr>
        <p:sp>
          <p:nvSpPr>
            <p:cNvPr id="5" name="Google Shape;281;p35">
              <a:extLst>
                <a:ext uri="{FF2B5EF4-FFF2-40B4-BE49-F238E27FC236}">
                  <a16:creationId xmlns:a16="http://schemas.microsoft.com/office/drawing/2014/main" id="{53D8ABF5-979C-49C8-A7C5-D0E5605EEF04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2;p35">
              <a:extLst>
                <a:ext uri="{FF2B5EF4-FFF2-40B4-BE49-F238E27FC236}">
                  <a16:creationId xmlns:a16="http://schemas.microsoft.com/office/drawing/2014/main" id="{9D6D2EBE-5465-4F8D-AF4C-4526CCA3FD72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3;p35">
              <a:extLst>
                <a:ext uri="{FF2B5EF4-FFF2-40B4-BE49-F238E27FC236}">
                  <a16:creationId xmlns:a16="http://schemas.microsoft.com/office/drawing/2014/main" id="{BA1A6C20-75BD-4EF9-AF95-FFB23C4B1EFF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4;p35">
              <a:extLst>
                <a:ext uri="{FF2B5EF4-FFF2-40B4-BE49-F238E27FC236}">
                  <a16:creationId xmlns:a16="http://schemas.microsoft.com/office/drawing/2014/main" id="{2C9265E0-41FC-4A62-8D27-DCD357ED0E87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5;p35">
              <a:extLst>
                <a:ext uri="{FF2B5EF4-FFF2-40B4-BE49-F238E27FC236}">
                  <a16:creationId xmlns:a16="http://schemas.microsoft.com/office/drawing/2014/main" id="{8FB6E4C5-C713-40EA-80A3-7C6383334BA4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4294967295"/>
          </p:nvPr>
        </p:nvSpPr>
        <p:spPr>
          <a:xfrm>
            <a:off x="599523" y="2448213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Saturn is a gas giant and has several 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4294967295"/>
          </p:nvPr>
        </p:nvSpPr>
        <p:spPr>
          <a:xfrm>
            <a:off x="599523" y="1898913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33%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4294967295"/>
          </p:nvPr>
        </p:nvSpPr>
        <p:spPr>
          <a:xfrm>
            <a:off x="599523" y="3926318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Jupiter is the biggest planet in the Solar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599523" y="3377018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67%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09" name="Google Shape;309;p3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750" y="1904425"/>
            <a:ext cx="3498251" cy="22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4824775" y="4097607"/>
            <a:ext cx="361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To modify this graph, click on it, follow the link, change the data and paste the resulting graph here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681336" y="1452600"/>
            <a:ext cx="838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Factor 1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5487236" y="1557900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6993736" y="1452600"/>
            <a:ext cx="838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Factor 2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6799636" y="1557900"/>
            <a:ext cx="194100" cy="1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PREVALENCE</a:t>
            </a:r>
            <a:endParaRPr/>
          </a:p>
        </p:txBody>
      </p:sp>
      <p:grpSp>
        <p:nvGrpSpPr>
          <p:cNvPr id="320" name="Google Shape;320;p38"/>
          <p:cNvGrpSpPr/>
          <p:nvPr/>
        </p:nvGrpSpPr>
        <p:grpSpPr>
          <a:xfrm>
            <a:off x="1624215" y="1358656"/>
            <a:ext cx="5895570" cy="3262833"/>
            <a:chOff x="2654821" y="2311071"/>
            <a:chExt cx="2279715" cy="1262120"/>
          </a:xfrm>
        </p:grpSpPr>
        <p:grpSp>
          <p:nvGrpSpPr>
            <p:cNvPr id="321" name="Google Shape;321;p38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22" name="Google Shape;322;p3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3" name="Google Shape;323;p3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38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25" name="Google Shape;325;p3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26" name="Google Shape;326;p3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27" name="Google Shape;327;p3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28" name="Google Shape;328;p3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32" name="Google Shape;332;p3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" name="Google Shape;333;p38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34" name="Google Shape;334;p3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5" name="Google Shape;335;p3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38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37" name="Google Shape;337;p3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" name="Google Shape;338;p3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38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4" name="Google Shape;344;p3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46" name="Google Shape;346;p38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7" name="Google Shape;347;p3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9" name="Google Shape;349;p3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0" name="Google Shape;350;p38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51" name="Google Shape;351;p3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3" name="Google Shape;353;p38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5" name="Google Shape;355;p3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FF6B65"/>
              </a:solidFill>
              <a:ln w="9525" cap="flat" cmpd="sng">
                <a:solidFill>
                  <a:srgbClr val="FF6B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38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57" name="Google Shape;357;p3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58" name="Google Shape;358;p3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9" name="Google Shape;359;p3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" name="Google Shape;361;p38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62" name="Google Shape;362;p3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3" name="Google Shape;363;p3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64" name="Google Shape;364;p38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65" name="Google Shape;365;p3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6" name="Google Shape;366;p3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38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68" name="Google Shape;368;p3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9" name="Google Shape;369;p3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38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3" name="Google Shape;373;p38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" name="Google Shape;374;p3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90" name="Google Shape;390;p38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p38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38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417" name="Google Shape;417;p3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" name="Google Shape;421;p38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38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429" name="Google Shape;429;p3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38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38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463" name="Google Shape;463;p3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38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8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467" name="Google Shape;467;p3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38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470" name="Google Shape;470;p3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8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8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481" name="Google Shape;481;p3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38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3" name="Google Shape;493;p38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494" name="Google Shape;494;p3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8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8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41" name="Google Shape;541;p3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38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8"/>
          <p:cNvSpPr txBox="1">
            <a:spLocks noGrp="1"/>
          </p:cNvSpPr>
          <p:nvPr>
            <p:ph type="title" idx="4294967295"/>
          </p:nvPr>
        </p:nvSpPr>
        <p:spPr>
          <a:xfrm>
            <a:off x="7123053" y="2347450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MARS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4294967295"/>
          </p:nvPr>
        </p:nvSpPr>
        <p:spPr>
          <a:xfrm>
            <a:off x="7123047" y="2754100"/>
            <a:ext cx="1445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actually a cold place</a:t>
            </a:r>
            <a:endParaRPr sz="1400"/>
          </a:p>
        </p:txBody>
      </p:sp>
      <p:sp>
        <p:nvSpPr>
          <p:cNvPr id="580" name="Google Shape;580;p38"/>
          <p:cNvSpPr txBox="1">
            <a:spLocks noGrp="1"/>
          </p:cNvSpPr>
          <p:nvPr>
            <p:ph type="title" idx="4294967295"/>
          </p:nvPr>
        </p:nvSpPr>
        <p:spPr>
          <a:xfrm>
            <a:off x="490056" y="2436125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SATURN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581" name="Google Shape;581;p38"/>
          <p:cNvSpPr txBox="1">
            <a:spLocks noGrp="1"/>
          </p:cNvSpPr>
          <p:nvPr>
            <p:ph type="subTitle" idx="4294967295"/>
          </p:nvPr>
        </p:nvSpPr>
        <p:spPr>
          <a:xfrm>
            <a:off x="490047" y="2842767"/>
            <a:ext cx="16071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has rings</a:t>
            </a:r>
            <a:endParaRPr sz="1400"/>
          </a:p>
        </p:txBody>
      </p:sp>
      <p:sp>
        <p:nvSpPr>
          <p:cNvPr id="582" name="Google Shape;582;p38"/>
          <p:cNvSpPr txBox="1">
            <a:spLocks noGrp="1"/>
          </p:cNvSpPr>
          <p:nvPr>
            <p:ph type="title" idx="4294967295"/>
          </p:nvPr>
        </p:nvSpPr>
        <p:spPr>
          <a:xfrm>
            <a:off x="936681" y="3607531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VENUS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subTitle" idx="4294967295"/>
          </p:nvPr>
        </p:nvSpPr>
        <p:spPr>
          <a:xfrm>
            <a:off x="936672" y="4014172"/>
            <a:ext cx="16071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This planet has a beautiful name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grpSp>
        <p:nvGrpSpPr>
          <p:cNvPr id="589" name="Google Shape;589;p39"/>
          <p:cNvGrpSpPr/>
          <p:nvPr/>
        </p:nvGrpSpPr>
        <p:grpSpPr>
          <a:xfrm>
            <a:off x="3208350" y="1693600"/>
            <a:ext cx="2727300" cy="1878900"/>
            <a:chOff x="2472850" y="2351650"/>
            <a:chExt cx="2727300" cy="1878900"/>
          </a:xfrm>
        </p:grpSpPr>
        <p:sp>
          <p:nvSpPr>
            <p:cNvPr id="590" name="Google Shape;590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6154043" y="2336118"/>
            <a:ext cx="1794836" cy="1236504"/>
            <a:chOff x="2472850" y="2351650"/>
            <a:chExt cx="2727300" cy="1878900"/>
          </a:xfrm>
        </p:grpSpPr>
        <p:sp>
          <p:nvSpPr>
            <p:cNvPr id="593" name="Google Shape;593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9"/>
          <p:cNvGrpSpPr/>
          <p:nvPr/>
        </p:nvGrpSpPr>
        <p:grpSpPr>
          <a:xfrm>
            <a:off x="1195118" y="2336118"/>
            <a:ext cx="1794836" cy="1236504"/>
            <a:chOff x="2472850" y="2351650"/>
            <a:chExt cx="2727300" cy="1878900"/>
          </a:xfrm>
        </p:grpSpPr>
        <p:sp>
          <p:nvSpPr>
            <p:cNvPr id="596" name="Google Shape;596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39"/>
          <p:cNvSpPr txBox="1">
            <a:spLocks noGrp="1"/>
          </p:cNvSpPr>
          <p:nvPr>
            <p:ph type="subTitle" idx="4294967295"/>
          </p:nvPr>
        </p:nvSpPr>
        <p:spPr>
          <a:xfrm>
            <a:off x="367455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Jupiter is the biggest planet of them all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 idx="4294967295"/>
          </p:nvPr>
        </p:nvSpPr>
        <p:spPr>
          <a:xfrm>
            <a:off x="3394125" y="1880525"/>
            <a:ext cx="2341500" cy="15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60%</a:t>
            </a:r>
            <a:endParaRPr sz="5200">
              <a:solidFill>
                <a:schemeClr val="lt1"/>
              </a:solidFill>
            </a:endParaRPr>
          </a:p>
        </p:txBody>
      </p:sp>
      <p:sp>
        <p:nvSpPr>
          <p:cNvPr id="600" name="Google Shape;600;p39"/>
          <p:cNvSpPr txBox="1">
            <a:spLocks noGrp="1"/>
          </p:cNvSpPr>
          <p:nvPr>
            <p:ph type="subTitle" idx="4294967295"/>
          </p:nvPr>
        </p:nvSpPr>
        <p:spPr>
          <a:xfrm>
            <a:off x="615400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Mars is full of iron oxide dust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4294967295"/>
          </p:nvPr>
        </p:nvSpPr>
        <p:spPr>
          <a:xfrm>
            <a:off x="119510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602" name="Google Shape;602;p39"/>
          <p:cNvSpPr txBox="1">
            <a:spLocks noGrp="1"/>
          </p:cNvSpPr>
          <p:nvPr>
            <p:ph type="title" idx="4294967295"/>
          </p:nvPr>
        </p:nvSpPr>
        <p:spPr>
          <a:xfrm>
            <a:off x="6254900" y="2462375"/>
            <a:ext cx="1575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20%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03" name="Google Shape;603;p39"/>
          <p:cNvSpPr txBox="1">
            <a:spLocks noGrp="1"/>
          </p:cNvSpPr>
          <p:nvPr>
            <p:ph type="title" idx="4294967295"/>
          </p:nvPr>
        </p:nvSpPr>
        <p:spPr>
          <a:xfrm>
            <a:off x="1313200" y="2451275"/>
            <a:ext cx="1575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20%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604" name="Google Shape;604;p39"/>
          <p:cNvCxnSpPr>
            <a:stCxn id="601" idx="2"/>
          </p:cNvCxnSpPr>
          <p:nvPr/>
        </p:nvCxnSpPr>
        <p:spPr>
          <a:xfrm>
            <a:off x="2092550" y="4450350"/>
            <a:ext cx="0" cy="1006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9"/>
          <p:cNvCxnSpPr>
            <a:stCxn id="598" idx="2"/>
          </p:cNvCxnSpPr>
          <p:nvPr/>
        </p:nvCxnSpPr>
        <p:spPr>
          <a:xfrm>
            <a:off x="4572000" y="4450350"/>
            <a:ext cx="0" cy="150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39"/>
          <p:cNvCxnSpPr>
            <a:stCxn id="600" idx="2"/>
          </p:cNvCxnSpPr>
          <p:nvPr/>
        </p:nvCxnSpPr>
        <p:spPr>
          <a:xfrm>
            <a:off x="7051450" y="4450350"/>
            <a:ext cx="0" cy="99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-2" y="-34950"/>
            <a:ext cx="5042702" cy="5213400"/>
            <a:chOff x="-2" y="-34950"/>
            <a:chExt cx="5042702" cy="5213400"/>
          </a:xfrm>
        </p:grpSpPr>
        <p:pic>
          <p:nvPicPr>
            <p:cNvPr id="612" name="Google Shape;612;p40"/>
            <p:cNvPicPr preferRelativeResize="0"/>
            <p:nvPr/>
          </p:nvPicPr>
          <p:blipFill rotWithShape="1">
            <a:blip r:embed="rId3">
              <a:alphaModFix/>
            </a:blip>
            <a:srcRect l="34212" r="11377"/>
            <a:stretch/>
          </p:blipFill>
          <p:spPr>
            <a:xfrm flipH="1">
              <a:off x="-2" y="-34950"/>
              <a:ext cx="5042700" cy="52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40"/>
            <p:cNvSpPr/>
            <p:nvPr/>
          </p:nvSpPr>
          <p:spPr>
            <a:xfrm>
              <a:off x="0" y="-34950"/>
              <a:ext cx="5042700" cy="5213400"/>
            </a:xfrm>
            <a:prstGeom prst="rect">
              <a:avLst/>
            </a:prstGeom>
            <a:solidFill>
              <a:srgbClr val="DA3B3B">
                <a:alpha val="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3648650" y="1158400"/>
            <a:ext cx="5752750" cy="3217500"/>
            <a:chOff x="3648650" y="1158400"/>
            <a:chExt cx="5752750" cy="3217500"/>
          </a:xfrm>
        </p:grpSpPr>
        <p:sp>
          <p:nvSpPr>
            <p:cNvPr id="615" name="Google Shape;615;p40"/>
            <p:cNvSpPr/>
            <p:nvPr/>
          </p:nvSpPr>
          <p:spPr>
            <a:xfrm>
              <a:off x="3648650" y="1158400"/>
              <a:ext cx="5576100" cy="321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3825300" y="1316050"/>
              <a:ext cx="5576100" cy="290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40"/>
          <p:cNvSpPr txBox="1">
            <a:spLocks noGrp="1"/>
          </p:cNvSpPr>
          <p:nvPr>
            <p:ph type="title"/>
          </p:nvPr>
        </p:nvSpPr>
        <p:spPr>
          <a:xfrm>
            <a:off x="4305650" y="1613625"/>
            <a:ext cx="3677400" cy="13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8,987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p40"/>
          <p:cNvSpPr txBox="1">
            <a:spLocks noGrp="1"/>
          </p:cNvSpPr>
          <p:nvPr>
            <p:ph type="body" idx="1"/>
          </p:nvPr>
        </p:nvSpPr>
        <p:spPr>
          <a:xfrm>
            <a:off x="4305650" y="3090150"/>
            <a:ext cx="3522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patients successfully treated last 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624" name="Google Shape;624;p41"/>
          <p:cNvSpPr txBox="1">
            <a:spLocks noGrp="1"/>
          </p:cNvSpPr>
          <p:nvPr>
            <p:ph type="title" idx="2"/>
          </p:nvPr>
        </p:nvSpPr>
        <p:spPr>
          <a:xfrm>
            <a:off x="135618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625" name="Google Shape;625;p41"/>
          <p:cNvSpPr txBox="1">
            <a:spLocks noGrp="1"/>
          </p:cNvSpPr>
          <p:nvPr>
            <p:ph type="subTitle" idx="1"/>
          </p:nvPr>
        </p:nvSpPr>
        <p:spPr>
          <a:xfrm>
            <a:off x="1356175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 cold place. It’s full of iron oxide dust, which gives the planet its reddish cast”</a:t>
            </a:r>
            <a:endParaRPr/>
          </a:p>
        </p:txBody>
      </p:sp>
      <p:sp>
        <p:nvSpPr>
          <p:cNvPr id="626" name="Google Shape;626;p41"/>
          <p:cNvSpPr txBox="1">
            <a:spLocks noGrp="1"/>
          </p:cNvSpPr>
          <p:nvPr>
            <p:ph type="title" idx="3"/>
          </p:nvPr>
        </p:nvSpPr>
        <p:spPr>
          <a:xfrm>
            <a:off x="539201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GUS McKANE</a:t>
            </a:r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subTitle" idx="4"/>
          </p:nvPr>
        </p:nvSpPr>
        <p:spPr>
          <a:xfrm>
            <a:off x="5392017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farthest planet from the Sun and the fourth-largest by diameter in the Solar System”</a:t>
            </a:r>
            <a:endParaRPr/>
          </a:p>
        </p:txBody>
      </p:sp>
      <p:grpSp>
        <p:nvGrpSpPr>
          <p:cNvPr id="628" name="Google Shape;628;p41"/>
          <p:cNvGrpSpPr/>
          <p:nvPr/>
        </p:nvGrpSpPr>
        <p:grpSpPr>
          <a:xfrm>
            <a:off x="2098273" y="1553961"/>
            <a:ext cx="911612" cy="911612"/>
            <a:chOff x="1436200" y="1457925"/>
            <a:chExt cx="983400" cy="983400"/>
          </a:xfrm>
        </p:grpSpPr>
        <p:sp>
          <p:nvSpPr>
            <p:cNvPr id="629" name="Google Shape;629;p41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1"/>
          <p:cNvGrpSpPr/>
          <p:nvPr/>
        </p:nvGrpSpPr>
        <p:grpSpPr>
          <a:xfrm>
            <a:off x="6134123" y="1553961"/>
            <a:ext cx="911612" cy="911612"/>
            <a:chOff x="1436200" y="1457925"/>
            <a:chExt cx="983400" cy="983400"/>
          </a:xfrm>
        </p:grpSpPr>
        <p:sp>
          <p:nvSpPr>
            <p:cNvPr id="632" name="Google Shape;632;p41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4" name="Google Shape;634;p41"/>
          <p:cNvCxnSpPr>
            <a:stCxn id="629" idx="2"/>
            <a:endCxn id="624" idx="0"/>
          </p:cNvCxnSpPr>
          <p:nvPr/>
        </p:nvCxnSpPr>
        <p:spPr>
          <a:xfrm rot="-5400000" flipH="1">
            <a:off x="2331029" y="2688623"/>
            <a:ext cx="4467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1"/>
          <p:cNvCxnSpPr>
            <a:stCxn id="632" idx="2"/>
            <a:endCxn id="626" idx="0"/>
          </p:cNvCxnSpPr>
          <p:nvPr/>
        </p:nvCxnSpPr>
        <p:spPr>
          <a:xfrm rot="-5400000" flipH="1">
            <a:off x="6366879" y="2688623"/>
            <a:ext cx="4467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6" name="Google Shape;636;p41"/>
          <p:cNvGrpSpPr/>
          <p:nvPr/>
        </p:nvGrpSpPr>
        <p:grpSpPr>
          <a:xfrm>
            <a:off x="2398121" y="1840132"/>
            <a:ext cx="311899" cy="339253"/>
            <a:chOff x="2104275" y="3806450"/>
            <a:chExt cx="442975" cy="481825"/>
          </a:xfrm>
        </p:grpSpPr>
        <p:sp>
          <p:nvSpPr>
            <p:cNvPr id="637" name="Google Shape;637;p41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9" name="Google Shape;639;p41"/>
          <p:cNvGrpSpPr/>
          <p:nvPr/>
        </p:nvGrpSpPr>
        <p:grpSpPr>
          <a:xfrm>
            <a:off x="6443513" y="1840132"/>
            <a:ext cx="293416" cy="339253"/>
            <a:chOff x="2710875" y="3806450"/>
            <a:chExt cx="416725" cy="481825"/>
          </a:xfrm>
        </p:grpSpPr>
        <p:sp>
          <p:nvSpPr>
            <p:cNvPr id="640" name="Google Shape;640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42"/>
          <p:cNvGrpSpPr/>
          <p:nvPr/>
        </p:nvGrpSpPr>
        <p:grpSpPr>
          <a:xfrm>
            <a:off x="1263406" y="963645"/>
            <a:ext cx="2911697" cy="1383012"/>
            <a:chOff x="831400" y="1141275"/>
            <a:chExt cx="2544300" cy="1084800"/>
          </a:xfrm>
        </p:grpSpPr>
        <p:sp>
          <p:nvSpPr>
            <p:cNvPr id="647" name="Google Shape;647;p42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2"/>
          <p:cNvSpPr txBox="1">
            <a:spLocks noGrp="1"/>
          </p:cNvSpPr>
          <p:nvPr>
            <p:ph type="title"/>
          </p:nvPr>
        </p:nvSpPr>
        <p:spPr>
          <a:xfrm>
            <a:off x="13568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DISCUSSION SUMMARY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2"/>
          <p:cNvSpPr txBox="1">
            <a:spLocks noGrp="1"/>
          </p:cNvSpPr>
          <p:nvPr>
            <p:ph type="body" idx="1"/>
          </p:nvPr>
        </p:nvSpPr>
        <p:spPr>
          <a:xfrm>
            <a:off x="1264710" y="27300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grpSp>
        <p:nvGrpSpPr>
          <p:cNvPr id="651" name="Google Shape;651;p42"/>
          <p:cNvGrpSpPr/>
          <p:nvPr/>
        </p:nvGrpSpPr>
        <p:grpSpPr>
          <a:xfrm>
            <a:off x="5613799" y="-26925"/>
            <a:ext cx="3530201" cy="5197376"/>
            <a:chOff x="5613799" y="-26925"/>
            <a:chExt cx="3530201" cy="5197376"/>
          </a:xfrm>
        </p:grpSpPr>
        <p:pic>
          <p:nvPicPr>
            <p:cNvPr id="652" name="Google Shape;652;p42"/>
            <p:cNvPicPr preferRelativeResize="0"/>
            <p:nvPr/>
          </p:nvPicPr>
          <p:blipFill rotWithShape="1">
            <a:blip r:embed="rId3">
              <a:alphaModFix/>
            </a:blip>
            <a:srcRect l="35028" r="19638"/>
            <a:stretch/>
          </p:blipFill>
          <p:spPr>
            <a:xfrm>
              <a:off x="5613799" y="-26925"/>
              <a:ext cx="3530201" cy="519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2"/>
            <p:cNvSpPr/>
            <p:nvPr/>
          </p:nvSpPr>
          <p:spPr>
            <a:xfrm>
              <a:off x="5613800" y="0"/>
              <a:ext cx="35301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659" name="Google Shape;659;p43"/>
          <p:cNvGraphicFramePr/>
          <p:nvPr/>
        </p:nvGraphicFramePr>
        <p:xfrm>
          <a:off x="1570988" y="1806550"/>
          <a:ext cx="6002000" cy="25435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1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JUPITER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MERCURY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VENUS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MARS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1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2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3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0" name="Google Shape;660;p43"/>
          <p:cNvSpPr/>
          <p:nvPr/>
        </p:nvSpPr>
        <p:spPr>
          <a:xfrm>
            <a:off x="3250650" y="2679462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4467250" y="2656488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3266950" y="3292363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3" name="Google Shape;663;p43"/>
          <p:cNvSpPr/>
          <p:nvPr/>
        </p:nvSpPr>
        <p:spPr>
          <a:xfrm>
            <a:off x="3250650" y="3951237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4450950" y="33153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4450950" y="3928274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6" name="Google Shape;666;p43"/>
          <p:cNvSpPr/>
          <p:nvPr/>
        </p:nvSpPr>
        <p:spPr>
          <a:xfrm>
            <a:off x="5651250" y="26794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5651250" y="33153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5667550" y="3951238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6867850" y="2656500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0" name="Google Shape;670;p43"/>
          <p:cNvSpPr/>
          <p:nvPr/>
        </p:nvSpPr>
        <p:spPr>
          <a:xfrm>
            <a:off x="6851550" y="3292375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1" name="Google Shape;671;p43"/>
          <p:cNvSpPr/>
          <p:nvPr/>
        </p:nvSpPr>
        <p:spPr>
          <a:xfrm>
            <a:off x="6851550" y="3974212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 idx="2"/>
          </p:nvPr>
        </p:nvSpPr>
        <p:spPr>
          <a:xfrm>
            <a:off x="79297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78" name="Google Shape;678;p44"/>
          <p:cNvSpPr txBox="1">
            <a:spLocks noGrp="1"/>
          </p:cNvSpPr>
          <p:nvPr>
            <p:ph type="subTitle" idx="1"/>
          </p:nvPr>
        </p:nvSpPr>
        <p:spPr>
          <a:xfrm>
            <a:off x="79297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679" name="Google Shape;679;p44"/>
          <p:cNvSpPr txBox="1">
            <a:spLocks noGrp="1"/>
          </p:cNvSpPr>
          <p:nvPr>
            <p:ph type="title" idx="3"/>
          </p:nvPr>
        </p:nvSpPr>
        <p:spPr>
          <a:xfrm>
            <a:off x="3515250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subTitle" idx="4"/>
          </p:nvPr>
        </p:nvSpPr>
        <p:spPr>
          <a:xfrm>
            <a:off x="3515250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helium</a:t>
            </a:r>
            <a:endParaRPr/>
          </a:p>
        </p:txBody>
      </p:sp>
      <p:sp>
        <p:nvSpPr>
          <p:cNvPr id="681" name="Google Shape;681;p44"/>
          <p:cNvSpPr txBox="1">
            <a:spLocks noGrp="1"/>
          </p:cNvSpPr>
          <p:nvPr>
            <p:ph type="title" idx="5"/>
          </p:nvPr>
        </p:nvSpPr>
        <p:spPr>
          <a:xfrm>
            <a:off x="623752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82" name="Google Shape;682;p44"/>
          <p:cNvSpPr txBox="1">
            <a:spLocks noGrp="1"/>
          </p:cNvSpPr>
          <p:nvPr>
            <p:ph type="subTitle" idx="6"/>
          </p:nvPr>
        </p:nvSpPr>
        <p:spPr>
          <a:xfrm>
            <a:off x="623752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83" name="Google Shape;683;p44"/>
          <p:cNvSpPr txBox="1">
            <a:spLocks noGrp="1"/>
          </p:cNvSpPr>
          <p:nvPr>
            <p:ph type="title" idx="7"/>
          </p:nvPr>
        </p:nvSpPr>
        <p:spPr>
          <a:xfrm>
            <a:off x="79297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4" name="Google Shape;684;p44"/>
          <p:cNvSpPr txBox="1">
            <a:spLocks noGrp="1"/>
          </p:cNvSpPr>
          <p:nvPr>
            <p:ph type="subTitle" idx="8"/>
          </p:nvPr>
        </p:nvSpPr>
        <p:spPr>
          <a:xfrm>
            <a:off x="79297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85" name="Google Shape;685;p44"/>
          <p:cNvSpPr txBox="1">
            <a:spLocks noGrp="1"/>
          </p:cNvSpPr>
          <p:nvPr>
            <p:ph type="title" idx="9"/>
          </p:nvPr>
        </p:nvSpPr>
        <p:spPr>
          <a:xfrm>
            <a:off x="3515250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6" name="Google Shape;686;p44"/>
          <p:cNvSpPr txBox="1">
            <a:spLocks noGrp="1"/>
          </p:cNvSpPr>
          <p:nvPr>
            <p:ph type="subTitle" idx="13"/>
          </p:nvPr>
        </p:nvSpPr>
        <p:spPr>
          <a:xfrm>
            <a:off x="3515250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87" name="Google Shape;687;p44"/>
          <p:cNvSpPr txBox="1">
            <a:spLocks noGrp="1"/>
          </p:cNvSpPr>
          <p:nvPr>
            <p:ph type="title" idx="14"/>
          </p:nvPr>
        </p:nvSpPr>
        <p:spPr>
          <a:xfrm>
            <a:off x="623752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88" name="Google Shape;688;p44"/>
          <p:cNvSpPr txBox="1">
            <a:spLocks noGrp="1"/>
          </p:cNvSpPr>
          <p:nvPr>
            <p:ph type="subTitle" idx="15"/>
          </p:nvPr>
        </p:nvSpPr>
        <p:spPr>
          <a:xfrm>
            <a:off x="623752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grpSp>
        <p:nvGrpSpPr>
          <p:cNvPr id="689" name="Google Shape;689;p44"/>
          <p:cNvGrpSpPr/>
          <p:nvPr/>
        </p:nvGrpSpPr>
        <p:grpSpPr>
          <a:xfrm>
            <a:off x="1637224" y="1217207"/>
            <a:ext cx="425015" cy="425051"/>
            <a:chOff x="-26573400" y="3546250"/>
            <a:chExt cx="295375" cy="295400"/>
          </a:xfrm>
        </p:grpSpPr>
        <p:sp>
          <p:nvSpPr>
            <p:cNvPr id="690" name="Google Shape;690;p4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>
            <a:off x="4445019" y="1216092"/>
            <a:ext cx="350228" cy="426166"/>
            <a:chOff x="-24709100" y="3888875"/>
            <a:chExt cx="243400" cy="296175"/>
          </a:xfrm>
        </p:grpSpPr>
        <p:sp>
          <p:nvSpPr>
            <p:cNvPr id="696" name="Google Shape;696;p44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44"/>
          <p:cNvGrpSpPr/>
          <p:nvPr/>
        </p:nvGrpSpPr>
        <p:grpSpPr>
          <a:xfrm>
            <a:off x="7081761" y="2987814"/>
            <a:ext cx="422749" cy="420483"/>
            <a:chOff x="-24353075" y="3891250"/>
            <a:chExt cx="293800" cy="292225"/>
          </a:xfrm>
        </p:grpSpPr>
        <p:sp>
          <p:nvSpPr>
            <p:cNvPr id="700" name="Google Shape;700;p44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4"/>
          <p:cNvGrpSpPr/>
          <p:nvPr/>
        </p:nvGrpSpPr>
        <p:grpSpPr>
          <a:xfrm>
            <a:off x="7078905" y="1366853"/>
            <a:ext cx="428432" cy="275405"/>
            <a:chOff x="-27721750" y="3598250"/>
            <a:chExt cx="297750" cy="191400"/>
          </a:xfrm>
        </p:grpSpPr>
        <p:sp>
          <p:nvSpPr>
            <p:cNvPr id="703" name="Google Shape;703;p44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4"/>
          <p:cNvGrpSpPr/>
          <p:nvPr/>
        </p:nvGrpSpPr>
        <p:grpSpPr>
          <a:xfrm>
            <a:off x="4356666" y="2984001"/>
            <a:ext cx="430663" cy="424296"/>
            <a:chOff x="-25465200" y="3916150"/>
            <a:chExt cx="299300" cy="294875"/>
          </a:xfrm>
        </p:grpSpPr>
        <p:sp>
          <p:nvSpPr>
            <p:cNvPr id="706" name="Google Shape;706;p44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4"/>
          <p:cNvGrpSpPr/>
          <p:nvPr/>
        </p:nvGrpSpPr>
        <p:grpSpPr>
          <a:xfrm>
            <a:off x="1637231" y="2982166"/>
            <a:ext cx="425015" cy="426130"/>
            <a:chOff x="-23244900" y="3888100"/>
            <a:chExt cx="295375" cy="296150"/>
          </a:xfrm>
        </p:grpSpPr>
        <p:sp>
          <p:nvSpPr>
            <p:cNvPr id="709" name="Google Shape;709;p44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725" name="Google Shape;725;p45"/>
          <p:cNvSpPr txBox="1">
            <a:spLocks noGrp="1"/>
          </p:cNvSpPr>
          <p:nvPr>
            <p:ph type="title" idx="2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26" name="Google Shape;726;p45"/>
          <p:cNvSpPr txBox="1">
            <a:spLocks noGrp="1"/>
          </p:cNvSpPr>
          <p:nvPr>
            <p:ph type="subTitle" idx="1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Sun</a:t>
            </a:r>
            <a:endParaRPr/>
          </a:p>
        </p:txBody>
      </p:sp>
      <p:sp>
        <p:nvSpPr>
          <p:cNvPr id="727" name="Google Shape;727;p45"/>
          <p:cNvSpPr txBox="1">
            <a:spLocks noGrp="1"/>
          </p:cNvSpPr>
          <p:nvPr>
            <p:ph type="title" idx="3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28" name="Google Shape;728;p45"/>
          <p:cNvSpPr txBox="1">
            <a:spLocks noGrp="1"/>
          </p:cNvSpPr>
          <p:nvPr>
            <p:ph type="subTitle" idx="4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/>
          <p:cNvSpPr txBox="1">
            <a:spLocks noGrp="1"/>
          </p:cNvSpPr>
          <p:nvPr>
            <p:ph type="title" idx="5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30" name="Google Shape;730;p45"/>
          <p:cNvSpPr txBox="1">
            <a:spLocks noGrp="1"/>
          </p:cNvSpPr>
          <p:nvPr>
            <p:ph type="subTitle" idx="6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helium</a:t>
            </a:r>
            <a:endParaRPr/>
          </a:p>
        </p:txBody>
      </p:sp>
      <p:sp>
        <p:nvSpPr>
          <p:cNvPr id="731" name="Google Shape;731;p45"/>
          <p:cNvSpPr txBox="1">
            <a:spLocks noGrp="1"/>
          </p:cNvSpPr>
          <p:nvPr>
            <p:ph type="title" idx="7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32" name="Google Shape;732;p45"/>
          <p:cNvSpPr txBox="1">
            <a:spLocks noGrp="1"/>
          </p:cNvSpPr>
          <p:nvPr>
            <p:ph type="subTitle" idx="8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9"/>
          <p:cNvGrpSpPr/>
          <p:nvPr/>
        </p:nvGrpSpPr>
        <p:grpSpPr>
          <a:xfrm>
            <a:off x="251625" y="485261"/>
            <a:ext cx="2544300" cy="1208576"/>
            <a:chOff x="831400" y="1141275"/>
            <a:chExt cx="2544300" cy="1084800"/>
          </a:xfrm>
        </p:grpSpPr>
        <p:sp>
          <p:nvSpPr>
            <p:cNvPr id="169" name="Google Shape;169;p29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-74325" y="803196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OUTLINE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>
            <a:off x="3342535" y="8500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3342535" y="1407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this project about?</a:t>
            </a:r>
            <a:endParaRPr dirty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3342535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4"/>
          </p:nvPr>
        </p:nvSpPr>
        <p:spPr>
          <a:xfrm>
            <a:off x="177274" y="3063717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5"/>
          </p:nvPr>
        </p:nvSpPr>
        <p:spPr>
          <a:xfrm>
            <a:off x="177274" y="3543627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was the system realized?</a:t>
            </a:r>
            <a:endParaRPr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6"/>
          </p:nvPr>
        </p:nvSpPr>
        <p:spPr>
          <a:xfrm>
            <a:off x="177274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7"/>
          </p:nvPr>
        </p:nvSpPr>
        <p:spPr>
          <a:xfrm>
            <a:off x="4624781" y="3048081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Development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8"/>
          </p:nvPr>
        </p:nvSpPr>
        <p:spPr>
          <a:xfrm>
            <a:off x="4624781" y="3512356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can be improved?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9"/>
          </p:nvPr>
        </p:nvSpPr>
        <p:spPr>
          <a:xfrm>
            <a:off x="4624781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3"/>
          </p:nvPr>
        </p:nvSpPr>
        <p:spPr>
          <a:xfrm>
            <a:off x="5839958" y="8500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4"/>
          </p:nvPr>
        </p:nvSpPr>
        <p:spPr>
          <a:xfrm>
            <a:off x="5839958" y="1407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System functionalities</a:t>
            </a:r>
            <a:endParaRPr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5"/>
          </p:nvPr>
        </p:nvSpPr>
        <p:spPr>
          <a:xfrm>
            <a:off x="5839958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6"/>
          </p:nvPr>
        </p:nvSpPr>
        <p:spPr>
          <a:xfrm>
            <a:off x="2405721" y="289655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Runs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7"/>
          </p:nvPr>
        </p:nvSpPr>
        <p:spPr>
          <a:xfrm>
            <a:off x="2405721" y="35003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Examples of the system in action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18"/>
          </p:nvPr>
        </p:nvSpPr>
        <p:spPr>
          <a:xfrm>
            <a:off x="2405721" y="25717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" name="Google Shape;172;p29">
            <a:extLst>
              <a:ext uri="{FF2B5EF4-FFF2-40B4-BE49-F238E27FC236}">
                <a16:creationId xmlns:a16="http://schemas.microsoft.com/office/drawing/2014/main" id="{B9037D5F-78ED-4104-A83D-5C1020A34E28}"/>
              </a:ext>
            </a:extLst>
          </p:cNvPr>
          <p:cNvSpPr txBox="1">
            <a:spLocks/>
          </p:cNvSpPr>
          <p:nvPr/>
        </p:nvSpPr>
        <p:spPr>
          <a:xfrm>
            <a:off x="6968175" y="295485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3" name="Google Shape;174;p29">
            <a:extLst>
              <a:ext uri="{FF2B5EF4-FFF2-40B4-BE49-F238E27FC236}">
                <a16:creationId xmlns:a16="http://schemas.microsoft.com/office/drawing/2014/main" id="{4F2E499D-CAB4-405F-A32B-64AC13759011}"/>
              </a:ext>
            </a:extLst>
          </p:cNvPr>
          <p:cNvSpPr txBox="1">
            <a:spLocks/>
          </p:cNvSpPr>
          <p:nvPr/>
        </p:nvSpPr>
        <p:spPr>
          <a:xfrm>
            <a:off x="6968175" y="258380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46"/>
          <p:cNvGrpSpPr/>
          <p:nvPr/>
        </p:nvGrpSpPr>
        <p:grpSpPr>
          <a:xfrm>
            <a:off x="-137475" y="1258350"/>
            <a:ext cx="2593575" cy="3307200"/>
            <a:chOff x="-137475" y="1258350"/>
            <a:chExt cx="2593575" cy="3307200"/>
          </a:xfrm>
        </p:grpSpPr>
        <p:sp>
          <p:nvSpPr>
            <p:cNvPr id="738" name="Google Shape;738;p46"/>
            <p:cNvSpPr/>
            <p:nvPr/>
          </p:nvSpPr>
          <p:spPr>
            <a:xfrm>
              <a:off x="0" y="1258350"/>
              <a:ext cx="2456100" cy="330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-137475" y="1375400"/>
              <a:ext cx="2456100" cy="3059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endParaRPr/>
          </a:p>
        </p:txBody>
      </p:sp>
      <p:grpSp>
        <p:nvGrpSpPr>
          <p:cNvPr id="741" name="Google Shape;741;p46"/>
          <p:cNvGrpSpPr/>
          <p:nvPr/>
        </p:nvGrpSpPr>
        <p:grpSpPr>
          <a:xfrm rot="5400000">
            <a:off x="4628278" y="511371"/>
            <a:ext cx="125020" cy="2364303"/>
            <a:chOff x="729238" y="1179665"/>
            <a:chExt cx="80700" cy="1526144"/>
          </a:xfrm>
        </p:grpSpPr>
        <p:sp>
          <p:nvSpPr>
            <p:cNvPr id="742" name="Google Shape;742;p46"/>
            <p:cNvSpPr/>
            <p:nvPr/>
          </p:nvSpPr>
          <p:spPr>
            <a:xfrm>
              <a:off x="72923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729238" y="134036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729238" y="150105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729238" y="1661752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729238" y="182163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729238" y="1982326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729238" y="2143022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729238" y="2303717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729238" y="2464413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729238" y="2625109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6"/>
          <p:cNvGrpSpPr/>
          <p:nvPr/>
        </p:nvGrpSpPr>
        <p:grpSpPr>
          <a:xfrm rot="5400000">
            <a:off x="4628278" y="780715"/>
            <a:ext cx="125020" cy="2364303"/>
            <a:chOff x="903098" y="1179665"/>
            <a:chExt cx="80700" cy="1526144"/>
          </a:xfrm>
        </p:grpSpPr>
        <p:sp>
          <p:nvSpPr>
            <p:cNvPr id="753" name="Google Shape;753;p46"/>
            <p:cNvSpPr/>
            <p:nvPr/>
          </p:nvSpPr>
          <p:spPr>
            <a:xfrm>
              <a:off x="90309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903098" y="1340360"/>
              <a:ext cx="80700" cy="8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903098" y="1501056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903098" y="1661752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903098" y="1821630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903098" y="1982326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903098" y="2143022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903098" y="2303717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903098" y="2464413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903098" y="2625109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6"/>
          <p:cNvGrpSpPr/>
          <p:nvPr/>
        </p:nvGrpSpPr>
        <p:grpSpPr>
          <a:xfrm rot="5400000">
            <a:off x="4628278" y="1050059"/>
            <a:ext cx="125020" cy="2364303"/>
            <a:chOff x="1076958" y="1179665"/>
            <a:chExt cx="80700" cy="1526144"/>
          </a:xfrm>
        </p:grpSpPr>
        <p:sp>
          <p:nvSpPr>
            <p:cNvPr id="764" name="Google Shape;764;p46"/>
            <p:cNvSpPr/>
            <p:nvPr/>
          </p:nvSpPr>
          <p:spPr>
            <a:xfrm>
              <a:off x="107695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1076958" y="134036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076958" y="150105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1076958" y="1661752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1076958" y="182163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1076958" y="198232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1076958" y="2143022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1076958" y="2303717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1076958" y="2464413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1076958" y="2625109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46"/>
          <p:cNvSpPr txBox="1">
            <a:spLocks noGrp="1"/>
          </p:cNvSpPr>
          <p:nvPr>
            <p:ph type="subTitle" idx="4294967295"/>
          </p:nvPr>
        </p:nvSpPr>
        <p:spPr>
          <a:xfrm>
            <a:off x="3432755" y="1126294"/>
            <a:ext cx="27555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4294967295"/>
          </p:nvPr>
        </p:nvSpPr>
        <p:spPr>
          <a:xfrm>
            <a:off x="3417825" y="2708900"/>
            <a:ext cx="27555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cold</a:t>
            </a:r>
            <a:endParaRPr sz="1400"/>
          </a:p>
        </p:txBody>
      </p:sp>
      <p:grpSp>
        <p:nvGrpSpPr>
          <p:cNvPr id="776" name="Google Shape;776;p46"/>
          <p:cNvGrpSpPr/>
          <p:nvPr/>
        </p:nvGrpSpPr>
        <p:grpSpPr>
          <a:xfrm>
            <a:off x="3508929" y="3226494"/>
            <a:ext cx="719096" cy="726026"/>
            <a:chOff x="5681300" y="2527788"/>
            <a:chExt cx="805800" cy="805800"/>
          </a:xfrm>
        </p:grpSpPr>
        <p:sp>
          <p:nvSpPr>
            <p:cNvPr id="777" name="Google Shape;777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45485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6"/>
          <p:cNvGrpSpPr/>
          <p:nvPr/>
        </p:nvGrpSpPr>
        <p:grpSpPr>
          <a:xfrm rot="-385">
            <a:off x="4331639" y="3226198"/>
            <a:ext cx="719096" cy="726026"/>
            <a:chOff x="5681300" y="2527788"/>
            <a:chExt cx="805800" cy="805800"/>
          </a:xfrm>
        </p:grpSpPr>
        <p:sp>
          <p:nvSpPr>
            <p:cNvPr id="780" name="Google Shape;780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708916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6"/>
          <p:cNvGrpSpPr/>
          <p:nvPr/>
        </p:nvGrpSpPr>
        <p:grpSpPr>
          <a:xfrm rot="-5400000">
            <a:off x="5154168" y="3226494"/>
            <a:ext cx="719096" cy="726026"/>
            <a:chOff x="5681300" y="2527788"/>
            <a:chExt cx="805800" cy="805800"/>
          </a:xfrm>
        </p:grpSpPr>
        <p:sp>
          <p:nvSpPr>
            <p:cNvPr id="783" name="Google Shape;783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162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46"/>
          <p:cNvSpPr txBox="1">
            <a:spLocks noGrp="1"/>
          </p:cNvSpPr>
          <p:nvPr>
            <p:ph type="title" idx="4294967295"/>
          </p:nvPr>
        </p:nvSpPr>
        <p:spPr>
          <a:xfrm>
            <a:off x="35089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33%</a:t>
            </a:r>
            <a:endParaRPr sz="1400"/>
          </a:p>
        </p:txBody>
      </p:sp>
      <p:sp>
        <p:nvSpPr>
          <p:cNvPr id="786" name="Google Shape;786;p46"/>
          <p:cNvSpPr txBox="1">
            <a:spLocks noGrp="1"/>
          </p:cNvSpPr>
          <p:nvPr>
            <p:ph type="title" idx="4294967295"/>
          </p:nvPr>
        </p:nvSpPr>
        <p:spPr>
          <a:xfrm>
            <a:off x="43312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20%</a:t>
            </a:r>
            <a:endParaRPr sz="1400"/>
          </a:p>
        </p:txBody>
      </p:sp>
      <p:sp>
        <p:nvSpPr>
          <p:cNvPr id="787" name="Google Shape;787;p46"/>
          <p:cNvSpPr txBox="1">
            <a:spLocks noGrp="1"/>
          </p:cNvSpPr>
          <p:nvPr>
            <p:ph type="title" idx="4294967295"/>
          </p:nvPr>
        </p:nvSpPr>
        <p:spPr>
          <a:xfrm>
            <a:off x="51535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47%</a:t>
            </a:r>
            <a:endParaRPr sz="1400"/>
          </a:p>
        </p:txBody>
      </p:sp>
      <p:cxnSp>
        <p:nvCxnSpPr>
          <p:cNvPr id="788" name="Google Shape;788;p46"/>
          <p:cNvCxnSpPr>
            <a:stCxn id="778" idx="1"/>
            <a:endCxn id="785" idx="0"/>
          </p:cNvCxnSpPr>
          <p:nvPr/>
        </p:nvCxnSpPr>
        <p:spPr>
          <a:xfrm>
            <a:off x="3868477" y="3952520"/>
            <a:ext cx="0" cy="33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46"/>
          <p:cNvCxnSpPr>
            <a:stCxn id="781" idx="1"/>
            <a:endCxn id="786" idx="0"/>
          </p:cNvCxnSpPr>
          <p:nvPr/>
        </p:nvCxnSpPr>
        <p:spPr>
          <a:xfrm flipH="1">
            <a:off x="4690887" y="3952223"/>
            <a:ext cx="300" cy="33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46"/>
          <p:cNvCxnSpPr>
            <a:stCxn id="784" idx="2"/>
            <a:endCxn id="787" idx="0"/>
          </p:cNvCxnSpPr>
          <p:nvPr/>
        </p:nvCxnSpPr>
        <p:spPr>
          <a:xfrm flipH="1">
            <a:off x="5513116" y="3949055"/>
            <a:ext cx="600" cy="34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6"/>
          <p:cNvSpPr txBox="1">
            <a:spLocks noGrp="1"/>
          </p:cNvSpPr>
          <p:nvPr>
            <p:ph type="subTitle" idx="4294967295"/>
          </p:nvPr>
        </p:nvSpPr>
        <p:spPr>
          <a:xfrm>
            <a:off x="6407005" y="1126300"/>
            <a:ext cx="20166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</a:t>
            </a:r>
            <a:endParaRPr sz="1400"/>
          </a:p>
        </p:txBody>
      </p:sp>
      <p:grpSp>
        <p:nvGrpSpPr>
          <p:cNvPr id="792" name="Google Shape;792;p46"/>
          <p:cNvGrpSpPr/>
          <p:nvPr/>
        </p:nvGrpSpPr>
        <p:grpSpPr>
          <a:xfrm>
            <a:off x="6509605" y="1631000"/>
            <a:ext cx="388225" cy="1806600"/>
            <a:chOff x="6509605" y="1631000"/>
            <a:chExt cx="388225" cy="1806600"/>
          </a:xfrm>
        </p:grpSpPr>
        <p:sp>
          <p:nvSpPr>
            <p:cNvPr id="793" name="Google Shape;793;p46"/>
            <p:cNvSpPr/>
            <p:nvPr/>
          </p:nvSpPr>
          <p:spPr>
            <a:xfrm>
              <a:off x="6509605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636530" y="2019800"/>
              <a:ext cx="261300" cy="14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6"/>
          <p:cNvGrpSpPr/>
          <p:nvPr/>
        </p:nvGrpSpPr>
        <p:grpSpPr>
          <a:xfrm>
            <a:off x="7272530" y="1631000"/>
            <a:ext cx="388200" cy="1806700"/>
            <a:chOff x="7272530" y="1631000"/>
            <a:chExt cx="388200" cy="1806700"/>
          </a:xfrm>
        </p:grpSpPr>
        <p:sp>
          <p:nvSpPr>
            <p:cNvPr id="796" name="Google Shape;796;p46"/>
            <p:cNvSpPr/>
            <p:nvPr/>
          </p:nvSpPr>
          <p:spPr>
            <a:xfrm>
              <a:off x="7272530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7399430" y="2445300"/>
              <a:ext cx="261300" cy="99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6"/>
          <p:cNvGrpSpPr/>
          <p:nvPr/>
        </p:nvGrpSpPr>
        <p:grpSpPr>
          <a:xfrm>
            <a:off x="8035455" y="1631000"/>
            <a:ext cx="388200" cy="1806775"/>
            <a:chOff x="8035455" y="1631000"/>
            <a:chExt cx="388200" cy="1806775"/>
          </a:xfrm>
        </p:grpSpPr>
        <p:sp>
          <p:nvSpPr>
            <p:cNvPr id="799" name="Google Shape;799;p46"/>
            <p:cNvSpPr/>
            <p:nvPr/>
          </p:nvSpPr>
          <p:spPr>
            <a:xfrm>
              <a:off x="8035455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8162355" y="2236275"/>
              <a:ext cx="261300" cy="120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 rot="5400000">
            <a:off x="8298558" y="3834977"/>
            <a:ext cx="125100" cy="1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3748565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1</a:t>
            </a:r>
            <a:endParaRPr sz="1400"/>
          </a:p>
        </p:txBody>
      </p:sp>
      <p:sp>
        <p:nvSpPr>
          <p:cNvPr id="803" name="Google Shape;803;p46"/>
          <p:cNvSpPr/>
          <p:nvPr/>
        </p:nvSpPr>
        <p:spPr>
          <a:xfrm rot="5400000">
            <a:off x="8298558" y="4132877"/>
            <a:ext cx="125100" cy="12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4046465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2</a:t>
            </a:r>
            <a:endParaRPr sz="1400"/>
          </a:p>
        </p:txBody>
      </p:sp>
      <p:sp>
        <p:nvSpPr>
          <p:cNvPr id="805" name="Google Shape;805;p46"/>
          <p:cNvSpPr/>
          <p:nvPr/>
        </p:nvSpPr>
        <p:spPr>
          <a:xfrm rot="5400000">
            <a:off x="8298558" y="4436202"/>
            <a:ext cx="125100" cy="12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4349790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3</a:t>
            </a:r>
            <a:endParaRPr sz="1400"/>
          </a:p>
        </p:txBody>
      </p:sp>
      <p:grpSp>
        <p:nvGrpSpPr>
          <p:cNvPr id="807" name="Google Shape;807;p46"/>
          <p:cNvGrpSpPr/>
          <p:nvPr/>
        </p:nvGrpSpPr>
        <p:grpSpPr>
          <a:xfrm>
            <a:off x="0" y="1554800"/>
            <a:ext cx="2956221" cy="2700323"/>
            <a:chOff x="0" y="1554800"/>
            <a:chExt cx="2956221" cy="2700323"/>
          </a:xfrm>
        </p:grpSpPr>
        <p:pic>
          <p:nvPicPr>
            <p:cNvPr id="808" name="Google Shape;808;p46"/>
            <p:cNvPicPr preferRelativeResize="0"/>
            <p:nvPr/>
          </p:nvPicPr>
          <p:blipFill rotWithShape="1">
            <a:blip r:embed="rId3">
              <a:alphaModFix/>
            </a:blip>
            <a:srcRect l="16217" r="10794"/>
            <a:stretch/>
          </p:blipFill>
          <p:spPr>
            <a:xfrm>
              <a:off x="0" y="1554800"/>
              <a:ext cx="2956221" cy="2700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46"/>
            <p:cNvSpPr/>
            <p:nvPr/>
          </p:nvSpPr>
          <p:spPr>
            <a:xfrm>
              <a:off x="0" y="1554800"/>
              <a:ext cx="2956200" cy="27003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7"/>
          <p:cNvSpPr txBox="1">
            <a:spLocks noGrp="1"/>
          </p:cNvSpPr>
          <p:nvPr>
            <p:ph type="body" idx="1"/>
          </p:nvPr>
        </p:nvSpPr>
        <p:spPr>
          <a:xfrm>
            <a:off x="648475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</p:txBody>
      </p:sp>
      <p:sp>
        <p:nvSpPr>
          <p:cNvPr id="815" name="Google Shape;815;p47"/>
          <p:cNvSpPr txBox="1">
            <a:spLocks noGrp="1"/>
          </p:cNvSpPr>
          <p:nvPr>
            <p:ph type="body" idx="2"/>
          </p:nvPr>
        </p:nvSpPr>
        <p:spPr>
          <a:xfrm>
            <a:off x="4811824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AND INDICATIONS</a:t>
            </a: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subTitle" idx="3"/>
          </p:nvPr>
        </p:nvSpPr>
        <p:spPr>
          <a:xfrm>
            <a:off x="64847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YOU SHOULD STOP THE TREATMENT</a:t>
            </a:r>
            <a:endParaRPr dirty="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"/>
          </p:nvPr>
        </p:nvSpPr>
        <p:spPr>
          <a:xfrm>
            <a:off x="481182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START THE TREATMENT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endParaRPr/>
          </a:p>
        </p:txBody>
      </p:sp>
      <p:sp>
        <p:nvSpPr>
          <p:cNvPr id="824" name="Google Shape;824;p48"/>
          <p:cNvSpPr txBox="1">
            <a:spLocks noGrp="1"/>
          </p:cNvSpPr>
          <p:nvPr>
            <p:ph type="title" idx="2"/>
          </p:nvPr>
        </p:nvSpPr>
        <p:spPr>
          <a:xfrm>
            <a:off x="8923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25" name="Google Shape;825;p48"/>
          <p:cNvSpPr txBox="1">
            <a:spLocks noGrp="1"/>
          </p:cNvSpPr>
          <p:nvPr>
            <p:ph type="subTitle" idx="1"/>
          </p:nvPr>
        </p:nvSpPr>
        <p:spPr>
          <a:xfrm>
            <a:off x="8923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826" name="Google Shape;826;p48"/>
          <p:cNvSpPr txBox="1">
            <a:spLocks noGrp="1"/>
          </p:cNvSpPr>
          <p:nvPr>
            <p:ph type="title" idx="3"/>
          </p:nvPr>
        </p:nvSpPr>
        <p:spPr>
          <a:xfrm>
            <a:off x="8923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27" name="Google Shape;827;p48"/>
          <p:cNvSpPr txBox="1">
            <a:spLocks noGrp="1"/>
          </p:cNvSpPr>
          <p:nvPr>
            <p:ph type="subTitle" idx="4"/>
          </p:nvPr>
        </p:nvSpPr>
        <p:spPr>
          <a:xfrm>
            <a:off x="8923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 txBox="1">
            <a:spLocks noGrp="1"/>
          </p:cNvSpPr>
          <p:nvPr>
            <p:ph type="title" idx="5"/>
          </p:nvPr>
        </p:nvSpPr>
        <p:spPr>
          <a:xfrm>
            <a:off x="60332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29" name="Google Shape;829;p48"/>
          <p:cNvSpPr txBox="1">
            <a:spLocks noGrp="1"/>
          </p:cNvSpPr>
          <p:nvPr>
            <p:ph type="subTitle" idx="6"/>
          </p:nvPr>
        </p:nvSpPr>
        <p:spPr>
          <a:xfrm>
            <a:off x="60332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830" name="Google Shape;830;p48"/>
          <p:cNvSpPr txBox="1">
            <a:spLocks noGrp="1"/>
          </p:cNvSpPr>
          <p:nvPr>
            <p:ph type="title" idx="7"/>
          </p:nvPr>
        </p:nvSpPr>
        <p:spPr>
          <a:xfrm>
            <a:off x="60332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31" name="Google Shape;831;p48"/>
          <p:cNvSpPr txBox="1">
            <a:spLocks noGrp="1"/>
          </p:cNvSpPr>
          <p:nvPr>
            <p:ph type="subTitle" idx="8"/>
          </p:nvPr>
        </p:nvSpPr>
        <p:spPr>
          <a:xfrm>
            <a:off x="60332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832" name="Google Shape;832;p48"/>
          <p:cNvSpPr/>
          <p:nvPr/>
        </p:nvSpPr>
        <p:spPr>
          <a:xfrm>
            <a:off x="3370950" y="19399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8"/>
          <p:cNvSpPr/>
          <p:nvPr/>
        </p:nvSpPr>
        <p:spPr>
          <a:xfrm>
            <a:off x="4769850" y="19399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8"/>
          <p:cNvSpPr/>
          <p:nvPr/>
        </p:nvSpPr>
        <p:spPr>
          <a:xfrm>
            <a:off x="4769850" y="34180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/>
          <p:nvPr/>
        </p:nvSpPr>
        <p:spPr>
          <a:xfrm>
            <a:off x="3370950" y="34180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8"/>
          <p:cNvSpPr/>
          <p:nvPr/>
        </p:nvSpPr>
        <p:spPr>
          <a:xfrm>
            <a:off x="3488788" y="2032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8"/>
          <p:cNvSpPr/>
          <p:nvPr/>
        </p:nvSpPr>
        <p:spPr>
          <a:xfrm>
            <a:off x="4652013" y="2032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"/>
          <p:cNvSpPr/>
          <p:nvPr/>
        </p:nvSpPr>
        <p:spPr>
          <a:xfrm>
            <a:off x="3488788" y="3316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4652013" y="3316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48"/>
          <p:cNvGrpSpPr/>
          <p:nvPr/>
        </p:nvGrpSpPr>
        <p:grpSpPr>
          <a:xfrm>
            <a:off x="3680213" y="3719572"/>
            <a:ext cx="384680" cy="384460"/>
            <a:chOff x="5643000" y="2621375"/>
            <a:chExt cx="480850" cy="480575"/>
          </a:xfrm>
        </p:grpSpPr>
        <p:sp>
          <p:nvSpPr>
            <p:cNvPr id="841" name="Google Shape;841;p48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48"/>
          <p:cNvGrpSpPr/>
          <p:nvPr/>
        </p:nvGrpSpPr>
        <p:grpSpPr>
          <a:xfrm>
            <a:off x="5066208" y="2233278"/>
            <a:ext cx="410483" cy="400839"/>
            <a:chOff x="-28463700" y="3914875"/>
            <a:chExt cx="303275" cy="296150"/>
          </a:xfrm>
        </p:grpSpPr>
        <p:sp>
          <p:nvSpPr>
            <p:cNvPr id="849" name="Google Shape;849;p48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8"/>
          <p:cNvGrpSpPr/>
          <p:nvPr/>
        </p:nvGrpSpPr>
        <p:grpSpPr>
          <a:xfrm>
            <a:off x="5058239" y="3711750"/>
            <a:ext cx="426420" cy="400095"/>
            <a:chOff x="-26583625" y="3917025"/>
            <a:chExt cx="315050" cy="295600"/>
          </a:xfrm>
        </p:grpSpPr>
        <p:sp>
          <p:nvSpPr>
            <p:cNvPr id="852" name="Google Shape;852;p48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48"/>
          <p:cNvSpPr/>
          <p:nvPr/>
        </p:nvSpPr>
        <p:spPr>
          <a:xfrm>
            <a:off x="3672126" y="2234464"/>
            <a:ext cx="400839" cy="39847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endParaRPr/>
          </a:p>
        </p:txBody>
      </p:sp>
      <p:sp>
        <p:nvSpPr>
          <p:cNvPr id="862" name="Google Shape;862;p49"/>
          <p:cNvSpPr txBox="1">
            <a:spLocks noGrp="1"/>
          </p:cNvSpPr>
          <p:nvPr>
            <p:ph type="title" idx="4294967295"/>
          </p:nvPr>
        </p:nvSpPr>
        <p:spPr>
          <a:xfrm>
            <a:off x="1354204" y="1942040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3" name="Google Shape;863;p49"/>
          <p:cNvSpPr txBox="1">
            <a:spLocks noGrp="1"/>
          </p:cNvSpPr>
          <p:nvPr>
            <p:ph type="subTitle" idx="4294967295"/>
          </p:nvPr>
        </p:nvSpPr>
        <p:spPr>
          <a:xfrm>
            <a:off x="1354200" y="2289711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Venus has a beautiful name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64" name="Google Shape;864;p49"/>
          <p:cNvSpPr txBox="1">
            <a:spLocks noGrp="1"/>
          </p:cNvSpPr>
          <p:nvPr>
            <p:ph type="title" idx="4294967295"/>
          </p:nvPr>
        </p:nvSpPr>
        <p:spPr>
          <a:xfrm>
            <a:off x="2898604" y="3673959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5" name="Google Shape;865;p49"/>
          <p:cNvSpPr txBox="1">
            <a:spLocks noGrp="1"/>
          </p:cNvSpPr>
          <p:nvPr>
            <p:ph type="subTitle" idx="4294967295"/>
          </p:nvPr>
        </p:nvSpPr>
        <p:spPr>
          <a:xfrm>
            <a:off x="2898600" y="4021629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Mars is full of iron oxide dust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66" name="Google Shape;866;p49"/>
          <p:cNvSpPr txBox="1">
            <a:spLocks noGrp="1"/>
          </p:cNvSpPr>
          <p:nvPr>
            <p:ph type="title" idx="4294967295"/>
          </p:nvPr>
        </p:nvSpPr>
        <p:spPr>
          <a:xfrm>
            <a:off x="4443004" y="1942040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7" name="Google Shape;867;p49"/>
          <p:cNvSpPr txBox="1">
            <a:spLocks noGrp="1"/>
          </p:cNvSpPr>
          <p:nvPr>
            <p:ph type="subTitle" idx="4294967295"/>
          </p:nvPr>
        </p:nvSpPr>
        <p:spPr>
          <a:xfrm>
            <a:off x="4443000" y="2289711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Jupiter is the biggest planet 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868" name="Google Shape;868;p49"/>
          <p:cNvSpPr txBox="1">
            <a:spLocks noGrp="1"/>
          </p:cNvSpPr>
          <p:nvPr>
            <p:ph type="title" idx="4294967295"/>
          </p:nvPr>
        </p:nvSpPr>
        <p:spPr>
          <a:xfrm>
            <a:off x="5987404" y="3673959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4294967295"/>
          </p:nvPr>
        </p:nvSpPr>
        <p:spPr>
          <a:xfrm>
            <a:off x="5987400" y="4021622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Pluto is a dwarf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70" name="Google Shape;870;p49"/>
          <p:cNvSpPr/>
          <p:nvPr/>
        </p:nvSpPr>
        <p:spPr>
          <a:xfrm>
            <a:off x="21621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9"/>
          <p:cNvSpPr/>
          <p:nvPr/>
        </p:nvSpPr>
        <p:spPr>
          <a:xfrm>
            <a:off x="37065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/>
          <p:nvPr/>
        </p:nvSpPr>
        <p:spPr>
          <a:xfrm>
            <a:off x="52509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9"/>
          <p:cNvSpPr/>
          <p:nvPr/>
        </p:nvSpPr>
        <p:spPr>
          <a:xfrm>
            <a:off x="67953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9"/>
          <p:cNvSpPr/>
          <p:nvPr/>
        </p:nvSpPr>
        <p:spPr>
          <a:xfrm>
            <a:off x="1910100" y="38237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9"/>
          <p:cNvSpPr/>
          <p:nvPr/>
        </p:nvSpPr>
        <p:spPr>
          <a:xfrm>
            <a:off x="4998900" y="38237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9"/>
          <p:cNvSpPr/>
          <p:nvPr/>
        </p:nvSpPr>
        <p:spPr>
          <a:xfrm>
            <a:off x="3454500" y="20849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9"/>
          <p:cNvSpPr/>
          <p:nvPr/>
        </p:nvSpPr>
        <p:spPr>
          <a:xfrm>
            <a:off x="6543300" y="20849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8" name="Google Shape;878;p49"/>
          <p:cNvCxnSpPr>
            <a:stCxn id="870" idx="2"/>
            <a:endCxn id="874" idx="0"/>
          </p:cNvCxnSpPr>
          <p:nvPr/>
        </p:nvCxnSpPr>
        <p:spPr>
          <a:xfrm>
            <a:off x="2255400" y="3382925"/>
            <a:ext cx="0" cy="44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49"/>
          <p:cNvCxnSpPr>
            <a:stCxn id="876" idx="2"/>
            <a:endCxn id="871" idx="0"/>
          </p:cNvCxnSpPr>
          <p:nvPr/>
        </p:nvCxnSpPr>
        <p:spPr>
          <a:xfrm>
            <a:off x="3799800" y="2775550"/>
            <a:ext cx="0" cy="42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49"/>
          <p:cNvCxnSpPr>
            <a:endCxn id="875" idx="0"/>
          </p:cNvCxnSpPr>
          <p:nvPr/>
        </p:nvCxnSpPr>
        <p:spPr>
          <a:xfrm>
            <a:off x="5344200" y="3383050"/>
            <a:ext cx="0" cy="44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49"/>
          <p:cNvCxnSpPr>
            <a:stCxn id="877" idx="2"/>
            <a:endCxn id="873" idx="0"/>
          </p:cNvCxnSpPr>
          <p:nvPr/>
        </p:nvCxnSpPr>
        <p:spPr>
          <a:xfrm>
            <a:off x="6888600" y="2775550"/>
            <a:ext cx="0" cy="42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49"/>
          <p:cNvGrpSpPr/>
          <p:nvPr/>
        </p:nvGrpSpPr>
        <p:grpSpPr>
          <a:xfrm>
            <a:off x="2079460" y="4055505"/>
            <a:ext cx="351880" cy="227092"/>
            <a:chOff x="-26573400" y="3224125"/>
            <a:chExt cx="295375" cy="190625"/>
          </a:xfrm>
        </p:grpSpPr>
        <p:sp>
          <p:nvSpPr>
            <p:cNvPr id="883" name="Google Shape;883;p49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5199680" y="3992641"/>
            <a:ext cx="289039" cy="352833"/>
            <a:chOff x="-24694925" y="3518700"/>
            <a:chExt cx="242625" cy="296175"/>
          </a:xfrm>
        </p:grpSpPr>
        <p:sp>
          <p:nvSpPr>
            <p:cNvPr id="886" name="Google Shape;886;p49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6711726" y="2253373"/>
            <a:ext cx="353757" cy="353757"/>
            <a:chOff x="-25834600" y="3176875"/>
            <a:chExt cx="296950" cy="296950"/>
          </a:xfrm>
        </p:grpSpPr>
        <p:sp>
          <p:nvSpPr>
            <p:cNvPr id="891" name="Google Shape;891;p49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9"/>
          <p:cNvGrpSpPr/>
          <p:nvPr/>
        </p:nvGrpSpPr>
        <p:grpSpPr>
          <a:xfrm>
            <a:off x="3622443" y="2251955"/>
            <a:ext cx="354710" cy="356586"/>
            <a:chOff x="-27351575" y="3915650"/>
            <a:chExt cx="297750" cy="299325"/>
          </a:xfrm>
        </p:grpSpPr>
        <p:sp>
          <p:nvSpPr>
            <p:cNvPr id="897" name="Google Shape;897;p49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50"/>
          <p:cNvGrpSpPr/>
          <p:nvPr/>
        </p:nvGrpSpPr>
        <p:grpSpPr>
          <a:xfrm>
            <a:off x="0" y="1284925"/>
            <a:ext cx="9144000" cy="3858600"/>
            <a:chOff x="0" y="1284925"/>
            <a:chExt cx="9144000" cy="3858600"/>
          </a:xfrm>
        </p:grpSpPr>
        <p:pic>
          <p:nvPicPr>
            <p:cNvPr id="904" name="Google Shape;904;p50"/>
            <p:cNvPicPr preferRelativeResize="0"/>
            <p:nvPr/>
          </p:nvPicPr>
          <p:blipFill rotWithShape="1">
            <a:blip r:embed="rId3">
              <a:alphaModFix/>
            </a:blip>
            <a:srcRect t="21077" b="15627"/>
            <a:stretch/>
          </p:blipFill>
          <p:spPr>
            <a:xfrm>
              <a:off x="0" y="1284925"/>
              <a:ext cx="9143999" cy="385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50"/>
            <p:cNvSpPr/>
            <p:nvPr/>
          </p:nvSpPr>
          <p:spPr>
            <a:xfrm>
              <a:off x="0" y="1284925"/>
              <a:ext cx="9144000" cy="38586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50"/>
          <p:cNvSpPr/>
          <p:nvPr/>
        </p:nvSpPr>
        <p:spPr>
          <a:xfrm>
            <a:off x="1632450" y="0"/>
            <a:ext cx="5879100" cy="338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0"/>
          <p:cNvSpPr/>
          <p:nvPr/>
        </p:nvSpPr>
        <p:spPr>
          <a:xfrm>
            <a:off x="1821750" y="176400"/>
            <a:ext cx="5500500" cy="3030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0"/>
          <p:cNvSpPr txBox="1">
            <a:spLocks noGrp="1"/>
          </p:cNvSpPr>
          <p:nvPr>
            <p:ph type="body" idx="1"/>
          </p:nvPr>
        </p:nvSpPr>
        <p:spPr>
          <a:xfrm>
            <a:off x="2740350" y="1494275"/>
            <a:ext cx="36633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Jupiter is a gas giant, the biggest planet in the Solar System and the fourth-brightest object in the night sky. It’s named after the Roman god of the skies and lightning. It’s composed mainly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9" name="Google Shape;909;p50"/>
          <p:cNvSpPr txBox="1">
            <a:spLocks noGrp="1"/>
          </p:cNvSpPr>
          <p:nvPr>
            <p:ph type="title"/>
          </p:nvPr>
        </p:nvSpPr>
        <p:spPr>
          <a:xfrm>
            <a:off x="1068300" y="68987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1"/>
          <p:cNvSpPr txBox="1">
            <a:spLocks noGrp="1"/>
          </p:cNvSpPr>
          <p:nvPr>
            <p:ph type="body" idx="1"/>
          </p:nvPr>
        </p:nvSpPr>
        <p:spPr>
          <a:xfrm>
            <a:off x="763500" y="1986250"/>
            <a:ext cx="53619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915" name="Google Shape;915;p51"/>
          <p:cNvSpPr txBox="1">
            <a:spLocks noGrp="1"/>
          </p:cNvSpPr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916" name="Google Shape;916;p51"/>
          <p:cNvGrpSpPr/>
          <p:nvPr/>
        </p:nvGrpSpPr>
        <p:grpSpPr>
          <a:xfrm>
            <a:off x="6002225" y="0"/>
            <a:ext cx="3141900" cy="5143504"/>
            <a:chOff x="6002225" y="0"/>
            <a:chExt cx="3141900" cy="5143504"/>
          </a:xfrm>
        </p:grpSpPr>
        <p:pic>
          <p:nvPicPr>
            <p:cNvPr id="917" name="Google Shape;917;p51"/>
            <p:cNvPicPr preferRelativeResize="0"/>
            <p:nvPr/>
          </p:nvPicPr>
          <p:blipFill rotWithShape="1">
            <a:blip r:embed="rId3">
              <a:alphaModFix/>
            </a:blip>
            <a:srcRect l="9174" r="50103"/>
            <a:stretch/>
          </p:blipFill>
          <p:spPr>
            <a:xfrm>
              <a:off x="6002225" y="0"/>
              <a:ext cx="3141779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51"/>
            <p:cNvSpPr/>
            <p:nvPr/>
          </p:nvSpPr>
          <p:spPr>
            <a:xfrm>
              <a:off x="6002225" y="0"/>
              <a:ext cx="31419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2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924" name="Google Shape;924;p52"/>
          <p:cNvGrpSpPr/>
          <p:nvPr/>
        </p:nvGrpSpPr>
        <p:grpSpPr>
          <a:xfrm>
            <a:off x="1983975" y="1450575"/>
            <a:ext cx="2448623" cy="2719325"/>
            <a:chOff x="2303150" y="1038450"/>
            <a:chExt cx="2448623" cy="2719325"/>
          </a:xfrm>
        </p:grpSpPr>
        <p:pic>
          <p:nvPicPr>
            <p:cNvPr id="925" name="Google Shape;925;p52"/>
            <p:cNvPicPr preferRelativeResize="0"/>
            <p:nvPr/>
          </p:nvPicPr>
          <p:blipFill rotWithShape="1">
            <a:blip r:embed="rId3">
              <a:alphaModFix/>
            </a:blip>
            <a:srcRect l="43534" r="6899" b="17552"/>
            <a:stretch/>
          </p:blipFill>
          <p:spPr>
            <a:xfrm>
              <a:off x="2303150" y="1038450"/>
              <a:ext cx="2448623" cy="271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" name="Google Shape;926;p52"/>
            <p:cNvSpPr/>
            <p:nvPr/>
          </p:nvSpPr>
          <p:spPr>
            <a:xfrm>
              <a:off x="2303150" y="1038450"/>
              <a:ext cx="2448600" cy="27192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52"/>
          <p:cNvGrpSpPr/>
          <p:nvPr/>
        </p:nvGrpSpPr>
        <p:grpSpPr>
          <a:xfrm>
            <a:off x="4711400" y="1450575"/>
            <a:ext cx="2448624" cy="2719327"/>
            <a:chOff x="5030575" y="1038450"/>
            <a:chExt cx="2448624" cy="2719327"/>
          </a:xfrm>
        </p:grpSpPr>
        <p:pic>
          <p:nvPicPr>
            <p:cNvPr id="928" name="Google Shape;928;p52"/>
            <p:cNvPicPr preferRelativeResize="0"/>
            <p:nvPr/>
          </p:nvPicPr>
          <p:blipFill rotWithShape="1">
            <a:blip r:embed="rId4">
              <a:alphaModFix/>
            </a:blip>
            <a:srcRect l="25408" r="25408" b="19974"/>
            <a:stretch/>
          </p:blipFill>
          <p:spPr>
            <a:xfrm>
              <a:off x="5030575" y="1038450"/>
              <a:ext cx="2448624" cy="2719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52"/>
            <p:cNvSpPr/>
            <p:nvPr/>
          </p:nvSpPr>
          <p:spPr>
            <a:xfrm>
              <a:off x="5030588" y="1038450"/>
              <a:ext cx="2448600" cy="27192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52"/>
          <p:cNvSpPr/>
          <p:nvPr/>
        </p:nvSpPr>
        <p:spPr>
          <a:xfrm>
            <a:off x="638459" y="2779525"/>
            <a:ext cx="1878900" cy="110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2"/>
          <p:cNvSpPr txBox="1">
            <a:spLocks noGrp="1"/>
          </p:cNvSpPr>
          <p:nvPr>
            <p:ph type="title" idx="4294967295"/>
          </p:nvPr>
        </p:nvSpPr>
        <p:spPr>
          <a:xfrm>
            <a:off x="811825" y="2853088"/>
            <a:ext cx="1556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JANE DOE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932" name="Google Shape;932;p52"/>
          <p:cNvSpPr txBox="1">
            <a:spLocks noGrp="1"/>
          </p:cNvSpPr>
          <p:nvPr>
            <p:ph type="subTitle" idx="4294967295"/>
          </p:nvPr>
        </p:nvSpPr>
        <p:spPr>
          <a:xfrm>
            <a:off x="811825" y="3196488"/>
            <a:ext cx="15564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You can replace these images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933" name="Google Shape;933;p52"/>
          <p:cNvSpPr/>
          <p:nvPr/>
        </p:nvSpPr>
        <p:spPr>
          <a:xfrm>
            <a:off x="6626641" y="1721612"/>
            <a:ext cx="1878900" cy="110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 idx="4294967295"/>
          </p:nvPr>
        </p:nvSpPr>
        <p:spPr>
          <a:xfrm>
            <a:off x="6775775" y="1798488"/>
            <a:ext cx="1556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JOHN JAMES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35" name="Google Shape;935;p52"/>
          <p:cNvSpPr txBox="1">
            <a:spLocks noGrp="1"/>
          </p:cNvSpPr>
          <p:nvPr>
            <p:ph type="subTitle" idx="4294967295"/>
          </p:nvPr>
        </p:nvSpPr>
        <p:spPr>
          <a:xfrm>
            <a:off x="6775775" y="2141888"/>
            <a:ext cx="15564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Add pictures of your team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3"/>
          <p:cNvSpPr txBox="1">
            <a:spLocks noGrp="1"/>
          </p:cNvSpPr>
          <p:nvPr>
            <p:ph type="ctrTitle"/>
          </p:nvPr>
        </p:nvSpPr>
        <p:spPr>
          <a:xfrm>
            <a:off x="2746350" y="560675"/>
            <a:ext cx="36513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41" name="Google Shape;941;p53"/>
          <p:cNvSpPr txBox="1">
            <a:spLocks noGrp="1"/>
          </p:cNvSpPr>
          <p:nvPr>
            <p:ph type="subTitle" idx="1"/>
          </p:nvPr>
        </p:nvSpPr>
        <p:spPr>
          <a:xfrm>
            <a:off x="2531400" y="1486350"/>
            <a:ext cx="40812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 addyouremail@freepik.com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942" name="Google Shape;942;p53"/>
          <p:cNvSpPr txBox="1"/>
          <p:nvPr/>
        </p:nvSpPr>
        <p:spPr>
          <a:xfrm>
            <a:off x="2666548" y="3717550"/>
            <a:ext cx="3810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PLEASE KEEP THIS SLIDE FOR ATTRIBUTION</a:t>
            </a:r>
            <a:endParaRPr sz="1200">
              <a:solidFill>
                <a:schemeClr val="accen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43" name="Google Shape;943;p53"/>
          <p:cNvGrpSpPr/>
          <p:nvPr/>
        </p:nvGrpSpPr>
        <p:grpSpPr>
          <a:xfrm>
            <a:off x="4829041" y="4304270"/>
            <a:ext cx="295471" cy="295510"/>
            <a:chOff x="1379798" y="1723250"/>
            <a:chExt cx="397887" cy="397887"/>
          </a:xfrm>
        </p:grpSpPr>
        <p:sp>
          <p:nvSpPr>
            <p:cNvPr id="944" name="Google Shape;944;p5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53"/>
          <p:cNvGrpSpPr/>
          <p:nvPr/>
        </p:nvGrpSpPr>
        <p:grpSpPr>
          <a:xfrm>
            <a:off x="4019506" y="4304270"/>
            <a:ext cx="295486" cy="295510"/>
            <a:chOff x="266768" y="1721375"/>
            <a:chExt cx="397907" cy="397887"/>
          </a:xfrm>
        </p:grpSpPr>
        <p:sp>
          <p:nvSpPr>
            <p:cNvPr id="949" name="Google Shape;949;p5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53"/>
          <p:cNvGrpSpPr/>
          <p:nvPr/>
        </p:nvGrpSpPr>
        <p:grpSpPr>
          <a:xfrm>
            <a:off x="4424288" y="4304270"/>
            <a:ext cx="295455" cy="295510"/>
            <a:chOff x="864491" y="1723250"/>
            <a:chExt cx="397866" cy="397887"/>
          </a:xfrm>
        </p:grpSpPr>
        <p:sp>
          <p:nvSpPr>
            <p:cNvPr id="952" name="Google Shape;952;p5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4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Female doctor holding a plush heart and a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Portrait of charming young man standing against on white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Young doctor measuring tension to a patient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Male doctor hands measuring tension to a patient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showing decorative vinous heart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Doctor presenting plastic heart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Heart with cross near stethoscope and medications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60" name="Google Shape;960;p54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Doctor checking patient with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Hand holding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Tired female doctor taking out her glasses</a:t>
            </a:r>
            <a:endParaRPr/>
          </a:p>
        </p:txBody>
      </p:sp>
      <p:sp>
        <p:nvSpPr>
          <p:cNvPr id="961" name="Google Shape;961;p5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5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Did you like the resources on this template? Get them for free at our other websites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PHOTOS: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Medium shot doctor with her arms crossed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4"/>
              </a:rPr>
              <a:t>Woman with electrodes holding figurine of heart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5"/>
              </a:rPr>
              <a:t>Doctor hands holding plush heart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6"/>
              </a:rPr>
              <a:t>Female doctor hands holding a stethoscope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7"/>
              </a:rPr>
              <a:t>Close-up of a doctor filling the medical form with patient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67" name="Google Shape;967;p55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8"/>
              </a:rPr>
              <a:t>Happy elder man photography portrai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9"/>
              </a:rPr>
              <a:t>Woman medic making tension exam to patient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0"/>
              </a:rPr>
              <a:t>Crop hands of male patient and doctor on table</a:t>
            </a:r>
            <a:endParaRPr>
              <a:solidFill>
                <a:srgbClr val="000000"/>
              </a:solidFill>
              <a:uFill>
                <a:noFill/>
              </a:uFill>
              <a:hlinkClick r:id="rId11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2"/>
              </a:rPr>
              <a:t>Handsome doctor measuring tension to female patient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3"/>
              </a:rPr>
              <a:t>Hands holding heart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4"/>
              </a:rPr>
              <a:t>Doctor's hands working with tablet</a:t>
            </a:r>
            <a:endParaRPr>
              <a:solidFill>
                <a:srgbClr val="000000"/>
              </a:solidFill>
              <a:uFill>
                <a:noFill/>
              </a:uFill>
              <a:hlinkClick r:id="rId15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Surgeon with a heart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VECTORS: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7"/>
              </a:rPr>
              <a:t>Medical infography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8" name="Google Shape;968;p5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this project about?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6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6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7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7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7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Righteous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https://fonts.google.com/specimen/Righteous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Didact Gothic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https://fonts.google.com/specimen/Didact+Gothic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57"/>
          <p:cNvGrpSpPr/>
          <p:nvPr/>
        </p:nvGrpSpPr>
        <p:grpSpPr>
          <a:xfrm>
            <a:off x="3114475" y="3498875"/>
            <a:ext cx="2915050" cy="754200"/>
            <a:chOff x="2052655" y="3498875"/>
            <a:chExt cx="2915050" cy="754200"/>
          </a:xfrm>
        </p:grpSpPr>
        <p:sp>
          <p:nvSpPr>
            <p:cNvPr id="984" name="Google Shape;984;p57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6B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DA3B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7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#ff6b65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988" name="Google Shape;988;p57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#78909c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989" name="Google Shape;989;p57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#da3b3b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8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58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997" name="Google Shape;997;p58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8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00" name="Google Shape;1000;p58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8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05" name="Google Shape;1005;p58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8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08" name="Google Shape;1008;p58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58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12" name="Google Shape;1012;p58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58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15" name="Google Shape;1015;p58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58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20" name="Google Shape;1020;p58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58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25" name="Google Shape;1025;p58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8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31" name="Google Shape;1031;p58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58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36" name="Google Shape;1036;p58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58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40" name="Google Shape;1040;p58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58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047" name="Google Shape;1047;p58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58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8" name="Google Shape;1058;p58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059" name="Google Shape;1059;p58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8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062" name="Google Shape;1062;p58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58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065" name="Google Shape;1065;p58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58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068" name="Google Shape;1068;p58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8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071" name="Google Shape;1071;p58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8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074" name="Google Shape;1074;p58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58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077" name="Google Shape;1077;p58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58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080" name="Google Shape;1080;p58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8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084" name="Google Shape;1084;p58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58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088" name="Google Shape;1088;p58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58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092" name="Google Shape;1092;p58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8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096" name="Google Shape;1096;p58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58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58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58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8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58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8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8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05" name="Google Shape;1105;p58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58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08" name="Google Shape;1108;p58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58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11" name="Google Shape;1111;p58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8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8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8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58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17" name="Google Shape;1117;p58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8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27" name="Google Shape;1127;p5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8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30" name="Google Shape;1130;p58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8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151" name="Google Shape;1151;p58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58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30" name="Google Shape;1230;p58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58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35" name="Google Shape;1235;p58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58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39" name="Google Shape;1239;p58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58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243" name="Google Shape;1243;p58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58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246" name="Google Shape;1246;p58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58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8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253" name="Google Shape;1253;p5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58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258" name="Google Shape;1258;p58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58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261" name="Google Shape;1261;p5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58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58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265" name="Google Shape;1265;p58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58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268" name="Google Shape;1268;p58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58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271" name="Google Shape;1271;p5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58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274" name="Google Shape;1274;p5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8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277" name="Google Shape;1277;p5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58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286" name="Google Shape;1286;p58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8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297" name="Google Shape;1297;p58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58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19" name="Google Shape;1319;p58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58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8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58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58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9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34" name="Google Shape;1334;p59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35" name="Google Shape;1335;p5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6" name="Google Shape;1336;p5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59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38" name="Google Shape;1338;p5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39" name="Google Shape;1339;p5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40" name="Google Shape;1340;p5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341" name="Google Shape;1341;p5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5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5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5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45" name="Google Shape;1345;p5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46" name="Google Shape;1346;p59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47" name="Google Shape;1347;p5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48" name="Google Shape;1348;p5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" name="Google Shape;1349;p59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50" name="Google Shape;1350;p5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51" name="Google Shape;1351;p5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9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57" name="Google Shape;1357;p5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59" name="Google Shape;1359;p59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60" name="Google Shape;1360;p5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62" name="Google Shape;1362;p5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63" name="Google Shape;1363;p59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64" name="Google Shape;1364;p5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66" name="Google Shape;1366;p59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67" name="Google Shape;1367;p5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68" name="Google Shape;1368;p5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9" name="Google Shape;1369;p59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0" name="Google Shape;1370;p5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71" name="Google Shape;1371;p5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2" name="Google Shape;1372;p5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5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74" name="Google Shape;1374;p59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5" name="Google Shape;1375;p5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76" name="Google Shape;1376;p5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77" name="Google Shape;1377;p59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78" name="Google Shape;1378;p5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79" name="Google Shape;1379;p5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59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81" name="Google Shape;1381;p5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82" name="Google Shape;1382;p5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3" name="Google Shape;1383;p59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386" name="Google Shape;1386;p59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87" name="Google Shape;1387;p5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03" name="Google Shape;1403;p59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5" name="Google Shape;1425;p59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26" name="Google Shape;1426;p5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8" name="Google Shape;1428;p59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59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30" name="Google Shape;1430;p5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4" name="Google Shape;1434;p59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59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6" name="Google Shape;1446;p59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5" name="Google Shape;1475;p59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476" name="Google Shape;1476;p5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8" name="Google Shape;1478;p59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9" name="Google Shape;1479;p59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480" name="Google Shape;1480;p5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59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483" name="Google Shape;1483;p59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9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5" name="Google Shape;1485;p59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59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494" name="Google Shape;1494;p5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59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6" name="Google Shape;1506;p59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07" name="Google Shape;1507;p5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1" name="Google Shape;1511;p59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3" name="Google Shape;1553;p59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554" name="Google Shape;1554;p5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6" name="Google Shape;1556;p59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9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592" name="Google Shape;1592;p59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59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599" name="Google Shape;1599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1" name="Google Shape;3171;p59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172" name="Google Shape;3172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59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24" name="Google Shape;3224;p59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6" name="Google Shape;3226;p59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27" name="Google Shape;3227;p59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9" name="Google Shape;3229;p59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30" name="Google Shape;3230;p59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59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33" name="Google Shape;3233;p59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5" name="Google Shape;3235;p59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36" name="Google Shape;3236;p59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8" name="Google Shape;3238;p59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9" name="Google Shape;3239;p59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40" name="Google Shape;3240;p59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9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244" name="Google Shape;3244;p59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7" name="Google Shape;3247;p59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8" name="Google Shape;3248;p59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249" name="Google Shape;3249;p5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5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251" name="Google Shape;3251;p5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5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5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5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5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5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5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1" name="Google Shape;3261;p59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262" name="Google Shape;3262;p59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3" name="Google Shape;3263;p59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264" name="Google Shape;3264;p59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59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59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59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59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59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2" name="Google Shape;3272;p59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3" name="Google Shape;3273;p59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274" name="Google Shape;3274;p59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59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276" name="Google Shape;3276;p59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59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59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59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59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59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59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59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59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59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59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59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59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89" name="Google Shape;3289;p59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290" name="Google Shape;3290;p59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59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59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4" name="Google Shape;3294;p59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295" name="Google Shape;3295;p59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6" name="Google Shape;3296;p59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297" name="Google Shape;3297;p59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9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59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59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59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59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59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04" name="Google Shape;3304;p59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05" name="Google Shape;3305;p5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06" name="Google Shape;3306;p5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7" name="Google Shape;3307;p5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08" name="Google Shape;3308;p5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5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0" name="Google Shape;3310;p5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11" name="Google Shape;3311;p5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5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13" name="Google Shape;3313;p5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14" name="Google Shape;3314;p5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15" name="Google Shape;3315;p5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5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7" name="Google Shape;3317;p5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18" name="Google Shape;3318;p5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5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0" name="Google Shape;3320;p5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21" name="Google Shape;3321;p5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5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3" name="Google Shape;3323;p5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24" name="Google Shape;3324;p5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5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6" name="Google Shape;3326;p5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27" name="Google Shape;3327;p5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5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29" name="Google Shape;3329;p5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30" name="Google Shape;3330;p5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31" name="Google Shape;3331;p5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5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5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5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5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5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7" name="Google Shape;3337;p5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38" name="Google Shape;3338;p5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5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0" name="Google Shape;3340;p5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341" name="Google Shape;3341;p5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5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3" name="Google Shape;3343;p5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344" name="Google Shape;3344;p5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5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6" name="Google Shape;3346;p5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347" name="Google Shape;3347;p5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5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9" name="Google Shape;3349;p5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350" name="Google Shape;3350;p5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5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2" name="Google Shape;3352;p5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353" name="Google Shape;3353;p5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5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5" name="Google Shape;3355;p5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356" name="Google Shape;3356;p5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5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8" name="Google Shape;3358;p5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359" name="Google Shape;3359;p5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360" name="Google Shape;3360;p5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5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5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3" name="Google Shape;3363;p5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364" name="Google Shape;3364;p5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5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6" name="Google Shape;3366;p5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367" name="Google Shape;3367;p5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370" name="Google Shape;3370;p5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2" name="Google Shape;3372;p5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373" name="Google Shape;3373;p5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5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5" name="Google Shape;3375;p5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376" name="Google Shape;3376;p5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377" name="Google Shape;3377;p5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9" name="Google Shape;3379;p5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0" name="Google Shape;3380;p5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1" name="Google Shape;3381;p5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382" name="Google Shape;3382;p5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5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4" name="Google Shape;3384;p5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385" name="Google Shape;3385;p5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5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7" name="Google Shape;3387;p5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388" name="Google Shape;3388;p5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5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0" name="Google Shape;3390;p5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391" name="Google Shape;3391;p5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3" name="Google Shape;3393;p5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394" name="Google Shape;3394;p5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397" name="Google Shape;3397;p5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9" name="Google Shape;3399;p5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00" name="Google Shape;3400;p5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1" name="Google Shape;3401;p5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02" name="Google Shape;3402;p5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5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4" name="Google Shape;3404;p5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05" name="Google Shape;3405;p5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08" name="Google Shape;3408;p5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09" name="Google Shape;3409;p5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5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5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5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5" name="Google Shape;3415;p5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16" name="Google Shape;3416;p5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5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8" name="Google Shape;3418;p5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19" name="Google Shape;3419;p5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1" name="Google Shape;3421;p5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22" name="Google Shape;3422;p5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5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4" name="Google Shape;3424;p5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25" name="Google Shape;3425;p5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5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7" name="Google Shape;3427;p5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28" name="Google Shape;3428;p5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9" name="Google Shape;3429;p5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0" name="Google Shape;3430;p5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31" name="Google Shape;3431;p5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5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3" name="Google Shape;3433;p5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34" name="Google Shape;3434;p5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5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6" name="Google Shape;3436;p5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37" name="Google Shape;3437;p5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9" name="Google Shape;3439;p5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40" name="Google Shape;3440;p5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5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42" name="Google Shape;3442;p5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443" name="Google Shape;3443;p5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444" name="Google Shape;3444;p5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5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5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5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5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5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5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5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5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5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5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5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1" name="Google Shape;3461;p5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462" name="Google Shape;3462;p5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5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4" name="Google Shape;3464;p5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465" name="Google Shape;3465;p5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5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7" name="Google Shape;3467;p5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468" name="Google Shape;3468;p5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0" name="Google Shape;3470;p5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471" name="Google Shape;3471;p5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5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474" name="Google Shape;3474;p5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5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6" name="Google Shape;3476;p5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477" name="Google Shape;3477;p5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5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9" name="Google Shape;3479;p5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480" name="Google Shape;3480;p5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5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2" name="Google Shape;3482;p5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483" name="Google Shape;3483;p5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5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5" name="Google Shape;3485;p5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486" name="Google Shape;3486;p5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5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5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489" name="Google Shape;3489;p5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5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1" name="Google Shape;3491;p5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492" name="Google Shape;3492;p5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5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4" name="Google Shape;3494;p5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495" name="Google Shape;3495;p5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5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5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498" name="Google Shape;3498;p5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5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0" name="Google Shape;3500;p5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01" name="Google Shape;3501;p5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02" name="Google Shape;3502;p5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03" name="Google Shape;3503;p5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5" name="Google Shape;3505;p5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06" name="Google Shape;3506;p5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7" name="Google Shape;3507;p5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08" name="Google Shape;3508;p5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09" name="Google Shape;3509;p5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5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5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5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5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5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5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5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17" name="Google Shape;3517;p5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18" name="Google Shape;3518;p5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19" name="Google Shape;3519;p5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0" name="Google Shape;3520;p5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1" name="Google Shape;3521;p5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2" name="Google Shape;3522;p5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3" name="Google Shape;3523;p5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4" name="Google Shape;3524;p5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5" name="Google Shape;3525;p5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6" name="Google Shape;3526;p5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7" name="Google Shape;3527;p5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8" name="Google Shape;3528;p5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9" name="Google Shape;3529;p5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30" name="Google Shape;3530;p5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31" name="Google Shape;3531;p5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32" name="Google Shape;3532;p5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33" name="Google Shape;3533;p5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4" name="Google Shape;3534;p5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5" name="Google Shape;3535;p5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6" name="Google Shape;3536;p5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7" name="Google Shape;3537;p5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8" name="Google Shape;3538;p5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9" name="Google Shape;3539;p5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0" name="Google Shape;3540;p5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1" name="Google Shape;3541;p5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2" name="Google Shape;3542;p5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3" name="Google Shape;3543;p5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4" name="Google Shape;3544;p5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5" name="Google Shape;3545;p5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6" name="Google Shape;3546;p5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7" name="Google Shape;3547;p5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8" name="Google Shape;3548;p5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9" name="Google Shape;3549;p5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0" name="Google Shape;3550;p5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1" name="Google Shape;3551;p5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2" name="Google Shape;3552;p5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3" name="Google Shape;3553;p5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4" name="Google Shape;3554;p5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5" name="Google Shape;3555;p5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6" name="Google Shape;3556;p5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557" name="Google Shape;3557;p5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558" name="Google Shape;3558;p5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559" name="Google Shape;3559;p5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560" name="Google Shape;3560;p5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1" name="Google Shape;3561;p5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2" name="Google Shape;3562;p5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3" name="Google Shape;3563;p5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4" name="Google Shape;3564;p5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5" name="Google Shape;3565;p5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6" name="Google Shape;3566;p5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567" name="Google Shape;3567;p5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568" name="Google Shape;3568;p5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69" name="Google Shape;3569;p5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0" name="Google Shape;3570;p5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1" name="Google Shape;3571;p5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2" name="Google Shape;3572;p5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3" name="Google Shape;3573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4" name="Google Shape;3574;p5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5" name="Google Shape;3575;p5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6" name="Google Shape;3576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7" name="Google Shape;3577;p5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8" name="Google Shape;3578;p5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9" name="Google Shape;3579;p5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80" name="Google Shape;3580;p5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581" name="Google Shape;3581;p5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582" name="Google Shape;3582;p5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3" name="Google Shape;3583;p5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4" name="Google Shape;3584;p5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5" name="Google Shape;3585;p5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6" name="Google Shape;3586;p5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7" name="Google Shape;3587;p5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8" name="Google Shape;3588;p5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589" name="Google Shape;3589;p5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590" name="Google Shape;3590;p5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1" name="Google Shape;3591;p5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2" name="Google Shape;3592;p5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3" name="Google Shape;3593;p5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4" name="Google Shape;3594;p5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595" name="Google Shape;3595;p5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596" name="Google Shape;3596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7" name="Google Shape;3597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8" name="Google Shape;3598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9" name="Google Shape;3599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00" name="Google Shape;3600;p5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01" name="Google Shape;3601;p5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02" name="Google Shape;3602;p5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03" name="Google Shape;3603;p5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04" name="Google Shape;3604;p5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05" name="Google Shape;3605;p5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7" name="Google Shape;3607;p5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08" name="Google Shape;3608;p5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0" name="Google Shape;3610;p5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11" name="Google Shape;3611;p5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3" name="Google Shape;3613;p5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14" name="Google Shape;3614;p5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5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6" name="Google Shape;3616;p5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17" name="Google Shape;3617;p5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5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9" name="Google Shape;3619;p5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20" name="Google Shape;3620;p5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5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5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23" name="Google Shape;3623;p5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5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5" name="Google Shape;3625;p5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26" name="Google Shape;3626;p5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5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8" name="Google Shape;3628;p5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29" name="Google Shape;3629;p5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5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1" name="Google Shape;3631;p5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32" name="Google Shape;3632;p5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5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4" name="Google Shape;3634;p5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35" name="Google Shape;3635;p5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5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7" name="Google Shape;3637;p5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38" name="Google Shape;3638;p5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5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0" name="Google Shape;3640;p5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641" name="Google Shape;3641;p5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5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3" name="Google Shape;3643;p5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644" name="Google Shape;3644;p5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5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6" name="Google Shape;3646;p5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647" name="Google Shape;3647;p5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5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9" name="Google Shape;3649;p5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650" name="Google Shape;3650;p5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5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2" name="Google Shape;3652;p5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653" name="Google Shape;3653;p5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5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5" name="Google Shape;3655;p5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656" name="Google Shape;3656;p5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5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8" name="Google Shape;3658;p5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659" name="Google Shape;3659;p5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5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1" name="Google Shape;3661;p5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662" name="Google Shape;3662;p5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5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4" name="Google Shape;3664;p5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665" name="Google Shape;3665;p5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5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7" name="Google Shape;3667;p5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668" name="Google Shape;3668;p5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5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0" name="Google Shape;3670;p5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671" name="Google Shape;3671;p5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5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3" name="Google Shape;3673;p5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674" name="Google Shape;3674;p5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5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6" name="Google Shape;3676;p5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677" name="Google Shape;3677;p5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8" name="Google Shape;3678;p5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9" name="Google Shape;3679;p5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680" name="Google Shape;3680;p5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5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2" name="Google Shape;3682;p5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683" name="Google Shape;3683;p5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5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5" name="Google Shape;3685;p5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686" name="Google Shape;3686;p5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5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8" name="Google Shape;3688;p5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689" name="Google Shape;3689;p5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5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1" name="Google Shape;3691;p5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692" name="Google Shape;3692;p5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5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4" name="Google Shape;3694;p5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695" name="Google Shape;3695;p5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5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7" name="Google Shape;3697;p5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698" name="Google Shape;3698;p5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9" name="Google Shape;3699;p5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0" name="Google Shape;3700;p5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01" name="Google Shape;3701;p5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3" name="Google Shape;3703;p5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04" name="Google Shape;3704;p5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5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6" name="Google Shape;3706;p5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07" name="Google Shape;3707;p5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5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9" name="Google Shape;3709;p5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10" name="Google Shape;3710;p5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1" name="Google Shape;3711;p5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2" name="Google Shape;3712;p5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13" name="Google Shape;3713;p5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5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5" name="Google Shape;3715;p5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16" name="Google Shape;3716;p5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7" name="Google Shape;3717;p5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8" name="Google Shape;3718;p5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19" name="Google Shape;3719;p5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0" name="Google Shape;3720;p5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1" name="Google Shape;3721;p5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22" name="Google Shape;3722;p5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5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4" name="Google Shape;3724;p5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25" name="Google Shape;3725;p5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5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7" name="Google Shape;3727;p5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28" name="Google Shape;3728;p5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5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0" name="Google Shape;3730;p5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31" name="Google Shape;3731;p5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3" name="Google Shape;3733;p5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34" name="Google Shape;3734;p5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5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6" name="Google Shape;3736;p5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37" name="Google Shape;3737;p5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5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9" name="Google Shape;3739;p5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40" name="Google Shape;3740;p5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5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2" name="Google Shape;3742;p5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743" name="Google Shape;3743;p5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5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5" name="Google Shape;3745;p5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746" name="Google Shape;3746;p5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5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8" name="Google Shape;3748;p5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749" name="Google Shape;3749;p5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5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1" name="Google Shape;3751;p5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752" name="Google Shape;3752;p5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5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4" name="Google Shape;3754;p5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755" name="Google Shape;3755;p5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5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7" name="Google Shape;3757;p5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758" name="Google Shape;3758;p5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5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0" name="Google Shape;3760;p5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761" name="Google Shape;3761;p5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5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3" name="Google Shape;3763;p5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764" name="Google Shape;3764;p5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5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6" name="Google Shape;3766;p5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767" name="Google Shape;3767;p5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5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9" name="Google Shape;3769;p5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770" name="Google Shape;3770;p5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5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2" name="Google Shape;3772;p5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773" name="Google Shape;3773;p5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5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5" name="Google Shape;3775;p5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776" name="Google Shape;3776;p5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5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8" name="Google Shape;3778;p5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779" name="Google Shape;3779;p5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5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1" name="Google Shape;3781;p5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782" name="Google Shape;3782;p5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5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5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785" name="Google Shape;3785;p5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5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7" name="Google Shape;3787;p5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788" name="Google Shape;3788;p5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5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0" name="Google Shape;3790;p5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92" name="Google Shape;3792;p5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793" name="Google Shape;3793;p5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796" name="Google Shape;3796;p5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8" name="Google Shape;3798;p5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5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00" name="Google Shape;3800;p5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01" name="Google Shape;3801;p5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5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3" name="Google Shape;3803;p5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04" name="Google Shape;3804;p5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5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6" name="Google Shape;3806;p5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07" name="Google Shape;3807;p5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5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9" name="Google Shape;3809;p5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10" name="Google Shape;3810;p5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5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2" name="Google Shape;3812;p5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13" name="Google Shape;3813;p5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5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5" name="Google Shape;3815;p5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16" name="Google Shape;3816;p5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5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8" name="Google Shape;3818;p5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19" name="Google Shape;3819;p5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5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1" name="Google Shape;3821;p5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22" name="Google Shape;3822;p5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5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4" name="Google Shape;3824;p5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25" name="Google Shape;3825;p5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5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7" name="Google Shape;3827;p5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28" name="Google Shape;3828;p5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5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0" name="Google Shape;3830;p5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31" name="Google Shape;3831;p5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5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3" name="Google Shape;3833;p5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34" name="Google Shape;3834;p5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5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6" name="Google Shape;3836;p5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5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8" name="Google Shape;3838;p5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39" name="Google Shape;3839;p5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5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1" name="Google Shape;3841;p5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42" name="Google Shape;3842;p5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5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4" name="Google Shape;3844;p5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45" name="Google Shape;3845;p5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5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7" name="Google Shape;3847;p5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8" name="Google Shape;3848;p5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5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0" name="Google Shape;3850;p5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51" name="Google Shape;3851;p5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5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3" name="Google Shape;3853;p5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54" name="Google Shape;3854;p5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5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6" name="Google Shape;3856;p5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857" name="Google Shape;3857;p5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5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9" name="Google Shape;3859;p5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860" name="Google Shape;3860;p5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863" name="Google Shape;3863;p5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866" name="Google Shape;3866;p5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869" name="Google Shape;3869;p5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872" name="Google Shape;3872;p5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875" name="Google Shape;3875;p5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878" name="Google Shape;3878;p5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881" name="Google Shape;3881;p5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884" name="Google Shape;3884;p5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887" name="Google Shape;3887;p5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890" name="Google Shape;3890;p5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893" name="Google Shape;3893;p5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5" name="Google Shape;3895;p5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896" name="Google Shape;3896;p5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5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8" name="Google Shape;3898;p5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899" name="Google Shape;3899;p5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5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5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02" name="Google Shape;3902;p5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5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4" name="Google Shape;3904;p5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05" name="Google Shape;3905;p5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5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7" name="Google Shape;3907;p5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08" name="Google Shape;3908;p5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5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10" name="Google Shape;3910;p5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5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12" name="Google Shape;3912;p5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13" name="Google Shape;3913;p5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16" name="Google Shape;3916;p5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19" name="Google Shape;3919;p5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1" name="Google Shape;3921;p5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22" name="Google Shape;3922;p5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23" name="Google Shape;3923;p5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5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5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5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5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5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5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5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5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5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5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5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5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5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5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5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5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5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5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5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5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5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5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5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5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5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5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5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5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5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5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5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5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5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5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5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5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5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5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9" name="Google Shape;3979;p5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3980" name="Google Shape;3980;p5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5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2" name="Google Shape;3982;p5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3983" name="Google Shape;3983;p5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5" name="Google Shape;3985;p5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3986" name="Google Shape;3986;p5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8" name="Google Shape;3988;p5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3989" name="Google Shape;3989;p5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1" name="Google Shape;3991;p5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3992" name="Google Shape;3992;p5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4" name="Google Shape;3994;p5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3995" name="Google Shape;3995;p5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7" name="Google Shape;3997;p5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3998" name="Google Shape;3998;p5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0" name="Google Shape;4000;p5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01" name="Google Shape;4001;p5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3" name="Google Shape;4003;p5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04" name="Google Shape;4004;p5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6" name="Google Shape;4006;p5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07" name="Google Shape;4007;p5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9" name="Google Shape;4009;p5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10" name="Google Shape;4010;p5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12" name="Google Shape;4012;p5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5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14" name="Google Shape;4014;p5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15" name="Google Shape;4015;p5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7" name="Google Shape;4017;p5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18" name="Google Shape;4018;p5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0" name="Google Shape;4020;p5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21" name="Google Shape;4021;p5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3" name="Google Shape;4023;p5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24" name="Google Shape;4024;p5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6" name="Google Shape;4026;p5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27" name="Google Shape;4027;p5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9" name="Google Shape;4029;p5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30" name="Google Shape;4030;p5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2" name="Google Shape;4032;p5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33" name="Google Shape;4033;p5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5" name="Google Shape;4035;p5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36" name="Google Shape;4036;p5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39" name="Google Shape;4039;p5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042" name="Google Shape;4042;p5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045" name="Google Shape;4045;p5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048" name="Google Shape;4048;p5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051" name="Google Shape;4051;p5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054" name="Google Shape;4054;p5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057" name="Google Shape;4057;p5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060" name="Google Shape;4060;p5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063" name="Google Shape;4063;p5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066" name="Google Shape;4066;p5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069" name="Google Shape;4069;p5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1" name="Google Shape;4071;p5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072" name="Google Shape;4072;p5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5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4" name="Google Shape;4074;p5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075" name="Google Shape;4075;p5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5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7" name="Google Shape;4077;p5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078" name="Google Shape;4078;p5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5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0" name="Google Shape;4080;p5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081" name="Google Shape;4081;p5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5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3" name="Google Shape;4083;p5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084" name="Google Shape;4084;p5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5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6" name="Google Shape;4086;p5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087" name="Google Shape;4087;p5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5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9" name="Google Shape;4089;p5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090" name="Google Shape;4090;p5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5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2" name="Google Shape;4092;p5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093" name="Google Shape;4093;p5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5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5" name="Google Shape;4095;p5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096" name="Google Shape;4096;p5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5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8" name="Google Shape;4098;p5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099" name="Google Shape;4099;p5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5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1" name="Google Shape;4101;p5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02" name="Google Shape;4102;p5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5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4" name="Google Shape;4104;p5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05" name="Google Shape;4105;p5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5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7" name="Google Shape;4107;p5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08" name="Google Shape;4108;p5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5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0" name="Google Shape;4110;p5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11" name="Google Shape;4111;p5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5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3" name="Google Shape;4113;p5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14" name="Google Shape;4114;p5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5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0" name="Google Shape;4120;p60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21" name="Google Shape;4121;p60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22" name="Google Shape;4122;p60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3" name="Google Shape;4123;p6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24" name="Google Shape;4124;p6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25" name="Google Shape;4125;p6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26" name="Google Shape;4126;p60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27" name="Google Shape;4127;p60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8" name="Google Shape;4128;p6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29" name="Google Shape;4129;p6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30" name="Google Shape;4130;p6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31" name="Google Shape;4131;p60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32" name="Google Shape;4132;p60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3" name="Google Shape;4133;p6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34" name="Google Shape;4134;p6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35" name="Google Shape;4135;p6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36" name="Google Shape;4136;p60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37" name="Google Shape;4137;p60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8" name="Google Shape;4138;p6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39" name="Google Shape;4139;p6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40" name="Google Shape;4140;p6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141" name="Google Shape;4141;p60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142" name="Google Shape;4142;p60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3" name="Google Shape;4143;p60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144" name="Google Shape;4144;p60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60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60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60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60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60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0" name="Google Shape;4150;p60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1" name="Google Shape;4151;p60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152" name="Google Shape;4152;p60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153" name="Google Shape;4153;p60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154" name="Google Shape;4154;p60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5" name="Google Shape;4155;p60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156" name="Google Shape;4156;p60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157" name="Google Shape;4157;p60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8" name="Google Shape;4158;p60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9" name="Google Shape;4159;p60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160" name="Google Shape;4160;p60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161" name="Google Shape;4161;p60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62" name="Google Shape;4162;p60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163" name="Google Shape;4163;p60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164" name="Google Shape;4164;p60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165" name="Google Shape;4165;p60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166" name="Google Shape;4166;p60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167" name="Google Shape;4167;p60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68" name="Google Shape;4168;p60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69" name="Google Shape;4169;p60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0" name="Google Shape;4170;p60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171" name="Google Shape;4171;p60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172" name="Google Shape;4172;p60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73" name="Google Shape;4173;p60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4" name="Google Shape;4174;p60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5" name="Google Shape;4175;p60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176" name="Google Shape;4176;p60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177" name="Google Shape;4177;p60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78" name="Google Shape;4178;p60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9" name="Google Shape;4179;p60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0" name="Google Shape;4180;p60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181" name="Google Shape;4181;p60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182" name="Google Shape;4182;p60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83" name="Google Shape;4183;p60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84" name="Google Shape;4184;p60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5" name="Google Shape;4185;p60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186" name="Google Shape;4186;p60"/>
            <p:cNvCxnSpPr>
              <a:stCxn id="4187" idx="6"/>
              <a:endCxn id="4188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89" name="Google Shape;4189;p60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190" name="Google Shape;4190;p60"/>
              <p:cNvCxnSpPr>
                <a:stCxn id="4191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7" name="Google Shape;4187;p60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0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2" name="Google Shape;4192;p60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193" name="Google Shape;4193;p60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94" name="Google Shape;4194;p60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60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60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197" name="Google Shape;4197;p60"/>
              <p:cNvCxnSpPr>
                <a:stCxn id="4198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99" name="Google Shape;4199;p60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0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0" name="Google Shape;4200;p60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01" name="Google Shape;4201;p60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8" name="Google Shape;4188;p60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60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03" name="Google Shape;4203;p60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04" name="Google Shape;4204;p60"/>
            <p:cNvCxnSpPr>
              <a:stCxn id="4205" idx="4"/>
              <a:endCxn id="4206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7" name="Google Shape;4207;p60"/>
            <p:cNvCxnSpPr>
              <a:stCxn id="4206" idx="0"/>
              <a:endCxn id="4208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9" name="Google Shape;4209;p60"/>
            <p:cNvCxnSpPr>
              <a:stCxn id="4208" idx="4"/>
              <a:endCxn id="4210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1" name="Google Shape;4211;p60"/>
            <p:cNvCxnSpPr>
              <a:stCxn id="4210" idx="0"/>
              <a:endCxn id="4212" idx="4"/>
            </p:cNvCxnSpPr>
            <p:nvPr/>
          </p:nvCxnSpPr>
          <p:spPr>
            <a:xfrm rot="10800000" flipH="1">
              <a:off x="2894933" y="3577918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12" name="Google Shape;4212;p60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8" name="Google Shape;4208;p60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5" name="Google Shape;4205;p60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0" name="Google Shape;4210;p60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6" name="Google Shape;4206;p60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3" name="Google Shape;4213;p60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14" name="Google Shape;4214;p60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60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60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60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0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9" name="Google Shape;4219;p60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20" name="Google Shape;4220;p60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21" name="Google Shape;4221;p60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60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60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4" name="Google Shape;4224;p60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25" name="Google Shape;4225;p60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60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60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8" name="Google Shape;4228;p60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29" name="Google Shape;4229;p60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60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60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2" name="Google Shape;4232;p60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33" name="Google Shape;4233;p60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60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60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6" name="Google Shape;4236;p60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37" name="Google Shape;4237;p60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38" name="Google Shape;4238;p60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60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60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60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60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3" name="Google Shape;4243;p60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0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0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60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249" name="Google Shape;4249;p60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0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0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0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0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0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0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0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0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0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60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260" name="Google Shape;4260;p60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0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0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0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0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0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0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0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0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0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0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0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0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0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0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0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60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277" name="Google Shape;4277;p60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0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0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0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0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0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3" name="Google Shape;4283;p60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284" name="Google Shape;4284;p60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0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0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87" name="Google Shape;4287;p60"/>
            <p:cNvCxnSpPr>
              <a:stCxn id="4284" idx="6"/>
              <a:endCxn id="4285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60"/>
            <p:cNvCxnSpPr>
              <a:stCxn id="4285" idx="4"/>
              <a:endCxn id="428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60"/>
            <p:cNvCxnSpPr>
              <a:stCxn id="4289" idx="6"/>
              <a:endCxn id="4286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60"/>
            <p:cNvCxnSpPr>
              <a:stCxn id="4286" idx="4"/>
              <a:endCxn id="4292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89" name="Google Shape;4289;p60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0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0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94" name="Google Shape;4294;p60"/>
            <p:cNvCxnSpPr>
              <a:endCxn id="4293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95" name="Google Shape;4295;p60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296" name="Google Shape;4296;p60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0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0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0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0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1" name="Google Shape;4301;p60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02" name="Google Shape;4302;p60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60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60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60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60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7" name="Google Shape;4307;p60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08" name="Google Shape;4308;p60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9" name="Google Shape;4309;p60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0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0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0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0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0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Google Shape;4315;p60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16" name="Google Shape;4316;p60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7" name="Google Shape;4317;p60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8" name="Google Shape;4318;p60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9" name="Google Shape;4319;p60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0" name="Google Shape;4320;p60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1" name="Google Shape;4321;p60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2" name="Google Shape;4322;p60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23" name="Google Shape;4323;p60"/>
            <p:cNvCxnSpPr>
              <a:stCxn id="4316" idx="2"/>
              <a:endCxn id="4317" idx="0"/>
            </p:cNvCxnSpPr>
            <p:nvPr/>
          </p:nvCxnSpPr>
          <p:spPr>
            <a:xfrm rot="-5400000" flipH="1">
              <a:off x="5228393" y="2315399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4" name="Google Shape;4324;p60"/>
            <p:cNvCxnSpPr>
              <a:stCxn id="4318" idx="0"/>
              <a:endCxn id="4316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5" name="Google Shape;4325;p60"/>
            <p:cNvCxnSpPr>
              <a:stCxn id="4318" idx="2"/>
              <a:endCxn id="4320" idx="0"/>
            </p:cNvCxnSpPr>
            <p:nvPr/>
          </p:nvCxnSpPr>
          <p:spPr>
            <a:xfrm rot="-5400000" flipH="1">
              <a:off x="2995797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6" name="Google Shape;4326;p60"/>
            <p:cNvCxnSpPr>
              <a:stCxn id="4319" idx="0"/>
              <a:endCxn id="4318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7" name="Google Shape;4327;p60"/>
            <p:cNvCxnSpPr>
              <a:stCxn id="4317" idx="2"/>
              <a:endCxn id="4322" idx="0"/>
            </p:cNvCxnSpPr>
            <p:nvPr/>
          </p:nvCxnSpPr>
          <p:spPr>
            <a:xfrm rot="-5400000" flipH="1">
              <a:off x="6536390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8" name="Google Shape;4328;p60"/>
            <p:cNvCxnSpPr>
              <a:stCxn id="4321" idx="0"/>
              <a:endCxn id="4317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29" name="Google Shape;4329;p60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30" name="Google Shape;4330;p60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0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0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0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0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1" name="Google Shape;4341;p60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342" name="Google Shape;4342;p60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343" name="Google Shape;4343;p60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44" name="Google Shape;4344;p60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5" name="Google Shape;4345;p60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346" name="Google Shape;4346;p60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47" name="Google Shape;4347;p60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8" name="Google Shape;4348;p60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349" name="Google Shape;4349;p60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50" name="Google Shape;4350;p60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1" name="Google Shape;4351;p60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352" name="Google Shape;4352;p60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53" name="Google Shape;4353;p60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4" name="Google Shape;4354;p60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355" name="Google Shape;4355;p60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356" name="Google Shape;4356;p60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357" name="Google Shape;4357;p60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60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59" name="Google Shape;4359;p60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0" name="Google Shape;4360;p60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361" name="Google Shape;4361;p60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362" name="Google Shape;4362;p60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60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64" name="Google Shape;4364;p60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5" name="Google Shape;4365;p60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6" name="Google Shape;4366;p60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367" name="Google Shape;4367;p60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368" name="Google Shape;4368;p60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369" name="Google Shape;4369;p60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0" name="Google Shape;4370;p60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71" name="Google Shape;4371;p60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72" name="Google Shape;4372;p60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3" name="Google Shape;4373;p60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374" name="Google Shape;4374;p60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5" name="Google Shape;4375;p60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376" name="Google Shape;4376;p60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60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378" name="Google Shape;4378;p60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379" name="Google Shape;4379;p60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380" name="Google Shape;4380;p60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81" name="Google Shape;4381;p60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382" name="Google Shape;4382;p60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60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60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60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60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7" name="Google Shape;4387;p60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388" name="Google Shape;4388;p60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389" name="Google Shape;4389;p60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0" name="Google Shape;4390;p60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391" name="Google Shape;4391;p60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2" name="Google Shape;4392;p60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3" name="Google Shape;4393;p60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4" name="Google Shape;4394;p60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5" name="Google Shape;4395;p60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6" name="Google Shape;4396;p60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7" name="Google Shape;4397;p60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98" name="Google Shape;4398;p60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399" name="Google Shape;4399;p60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00" name="Google Shape;4400;p60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01" name="Google Shape;4401;p60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02" name="Google Shape;4402;p60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03" name="Google Shape;4403;p60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04" name="Google Shape;4404;p60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5" name="Google Shape;4405;p60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6" name="Google Shape;4406;p60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7" name="Google Shape;4407;p60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8" name="Google Shape;4408;p60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9" name="Google Shape;4409;p60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0" name="Google Shape;4410;p60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11" name="Google Shape;4411;p60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12" name="Google Shape;4412;p60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13" name="Google Shape;4413;p60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14" name="Google Shape;4414;p60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15" name="Google Shape;4415;p60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16" name="Google Shape;4416;p6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6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6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6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6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6" name="Google Shape;4436;p60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37" name="Google Shape;4437;p60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38" name="Google Shape;4438;p60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39" name="Google Shape;4439;p60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0" name="Google Shape;4440;p60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1" name="Google Shape;4441;p60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442" name="Google Shape;4442;p60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43" name="Google Shape;4443;p60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444" name="Google Shape;4444;p60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45" name="Google Shape;4445;p60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46" name="Google Shape;4446;p60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447" name="Google Shape;4447;p60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448" name="Google Shape;4448;p60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9" name="Google Shape;4449;p60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50" name="Google Shape;4450;p60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451" name="Google Shape;4451;p60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60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53" name="Google Shape;4453;p60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454" name="Google Shape;4454;p60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455" name="Google Shape;4455;p60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6" name="Google Shape;4456;p60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7" name="Google Shape;4457;p60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458" name="Google Shape;4458;p60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9" name="Google Shape;4459;p60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460" name="Google Shape;4460;p60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61" name="Google Shape;4461;p60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462" name="Google Shape;4462;p60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463" name="Google Shape;4463;p60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60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60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66" name="Google Shape;4466;p60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467" name="Google Shape;4467;p60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60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69" name="Google Shape;4469;p60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470" name="Google Shape;4470;p60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471" name="Google Shape;4471;p60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2" name="Google Shape;4472;p60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73" name="Google Shape;4473;p60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474" name="Google Shape;4474;p60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5" name="Google Shape;4475;p60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6" name="Google Shape;4476;p60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77" name="Google Shape;4477;p60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478" name="Google Shape;4478;p60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479" name="Google Shape;4479;p60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0" name="Google Shape;4480;p60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81" name="Google Shape;4481;p60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482" name="Google Shape;4482;p60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83" name="Google Shape;4483;p60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484" name="Google Shape;4484;p60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85" name="Google Shape;4485;p60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86" name="Google Shape;4486;p60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487" name="Google Shape;4487;p60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488" name="Google Shape;4488;p60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9" name="Google Shape;4489;p60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90" name="Google Shape;4490;p60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491" name="Google Shape;4491;p60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492" name="Google Shape;4492;p60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493" name="Google Shape;4493;p60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4" name="Google Shape;4494;p60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495" name="Google Shape;4495;p60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496" name="Google Shape;4496;p60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7" name="Google Shape;4497;p60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98" name="Google Shape;4498;p60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499" name="Google Shape;4499;p60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0" name="Google Shape;4500;p60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01" name="Google Shape;4501;p60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02" name="Google Shape;4502;p60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60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0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0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0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0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60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60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60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60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60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60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60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60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60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60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60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0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0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0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0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0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0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0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0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0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0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0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0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0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0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0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0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9" name="Google Shape;4539;p61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40" name="Google Shape;4540;p61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1" name="Google Shape;4541;p61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2" name="Google Shape;4542;p61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3" name="Google Shape;4543;p61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4" name="Google Shape;4544;p61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5" name="Google Shape;4545;p61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6" name="Google Shape;4546;p61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7" name="Google Shape;4547;p61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8" name="Google Shape;4548;p61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9" name="Google Shape;4549;p61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0" name="Google Shape;4550;p61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1" name="Google Shape;4551;p61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2" name="Google Shape;4552;p61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3" name="Google Shape;4553;p61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554" name="Google Shape;4554;p61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555" name="Google Shape;4555;p61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6" name="Google Shape;4556;p61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7" name="Google Shape;4557;p61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8" name="Google Shape;4558;p61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9" name="Google Shape;4559;p61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0" name="Google Shape;4560;p61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1" name="Google Shape;4561;p61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2" name="Google Shape;4562;p61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3" name="Google Shape;4563;p61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4" name="Google Shape;4564;p61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5" name="Google Shape;4565;p61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6" name="Google Shape;4566;p61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567" name="Google Shape;4567;p61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68" name="Google Shape;4568;p61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569" name="Google Shape;4569;p61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0" name="Google Shape;4570;p61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1" name="Google Shape;4571;p61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2" name="Google Shape;4572;p61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3" name="Google Shape;4573;p61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4" name="Google Shape;4574;p61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5" name="Google Shape;4575;p61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6" name="Google Shape;4576;p61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1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1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1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1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1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1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3" name="Google Shape;4583;p61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4" name="Google Shape;4584;p61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5" name="Google Shape;4585;p61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61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587" name="Google Shape;4587;p61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1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1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1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1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1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1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1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1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1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1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1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1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1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1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1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1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1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1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1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1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1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1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1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1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1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1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1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1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1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1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1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19" name="Google Shape;4619;p61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20" name="Google Shape;4620;p61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21" name="Google Shape;4621;p61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22" name="Google Shape;4622;p61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1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4" name="Google Shape;4624;p61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25" name="Google Shape;4625;p61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1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7" name="Google Shape;4627;p61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28" name="Google Shape;4628;p61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29" name="Google Shape;4629;p61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61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61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61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61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61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5" name="Google Shape;4635;p61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36" name="Google Shape;4636;p61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61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61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61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61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61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2" name="Google Shape;4642;p61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643" name="Google Shape;4643;p61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61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61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61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61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61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9" name="Google Shape;4649;p61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650" name="Google Shape;4650;p61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61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61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61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61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61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6" name="Google Shape;4656;p61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657" name="Google Shape;4657;p61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61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61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61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61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61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663" name="Google Shape;4663;p61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64" name="Google Shape;4664;p61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665" name="Google Shape;4665;p61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666" name="Google Shape;4666;p61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67" name="Google Shape;4667;p61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668" name="Google Shape;4668;p61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669" name="Google Shape;4669;p61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0" name="Google Shape;4670;p61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1" name="Google Shape;4671;p61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2" name="Google Shape;4672;p61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3" name="Google Shape;4673;p61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674" name="Google Shape;4674;p61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675" name="Google Shape;4675;p61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676" name="Google Shape;4676;p61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61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8" name="Google Shape;4678;p61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679" name="Google Shape;4679;p61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61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1" name="Google Shape;4681;p61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682" name="Google Shape;4682;p61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61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4" name="Google Shape;4684;p61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685" name="Google Shape;4685;p61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61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7" name="Google Shape;4687;p61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688" name="Google Shape;4688;p61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61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0" name="Google Shape;4690;p61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691" name="Google Shape;4691;p61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61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3" name="Google Shape;4693;p61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694" name="Google Shape;4694;p61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61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6" name="Google Shape;4696;p61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697" name="Google Shape;4697;p61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61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9" name="Google Shape;4699;p61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00" name="Google Shape;4700;p61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61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2" name="Google Shape;4702;p61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03" name="Google Shape;4703;p61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61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9" name="Google Shape;4709;p62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10" name="Google Shape;4710;p62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11" name="Google Shape;4711;p62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62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3" name="Google Shape;4713;p62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14" name="Google Shape;4714;p62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62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6" name="Google Shape;4716;p62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17" name="Google Shape;4717;p62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62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9" name="Google Shape;4719;p62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20" name="Google Shape;4720;p62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62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2" name="Google Shape;4722;p62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62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24" name="Google Shape;4724;p62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2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2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2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2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2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2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2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2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2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2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2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2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2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2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2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2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2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2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2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2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2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2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2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2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2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2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2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2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2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2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2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62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757" name="Google Shape;4757;p62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8" name="Google Shape;4758;p62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759" name="Google Shape;4759;p62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0" name="Google Shape;4760;p62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1" name="Google Shape;4761;p62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762" name="Google Shape;4762;p62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3" name="Google Shape;4763;p62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4" name="Google Shape;4764;p62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765" name="Google Shape;4765;p62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6" name="Google Shape;4766;p62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7" name="Google Shape;4767;p62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768" name="Google Shape;4768;p62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9" name="Google Shape;4769;p62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0" name="Google Shape;4770;p62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771" name="Google Shape;4771;p62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72" name="Google Shape;4772;p62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3" name="Google Shape;4773;p62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774" name="Google Shape;4774;p62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775" name="Google Shape;4775;p62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62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7" name="Google Shape;4777;p62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778" name="Google Shape;4778;p62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62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0" name="Google Shape;4780;p62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781" name="Google Shape;4781;p62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62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3" name="Google Shape;4783;p62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784" name="Google Shape;4784;p62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62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6" name="Google Shape;4786;p62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787" name="Google Shape;4787;p62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8" name="Google Shape;4788;p62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789" name="Google Shape;4789;p62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2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1" name="Google Shape;4791;p62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792" name="Google Shape;4792;p62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2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62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795" name="Google Shape;4795;p62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2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7" name="Google Shape;4797;p62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798" name="Google Shape;4798;p62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62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0" name="Google Shape;4800;p62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01" name="Google Shape;4801;p62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2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2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2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2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2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2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08" name="Google Shape;4808;p62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09" name="Google Shape;4809;p6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6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1" name="Google Shape;4811;p62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12" name="Google Shape;4812;p6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6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4" name="Google Shape;4814;p62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15" name="Google Shape;4815;p6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6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62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18" name="Google Shape;4818;p6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6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0" name="Google Shape;4820;p62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21" name="Google Shape;4821;p6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22" name="Google Shape;4822;p6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6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4" name="Google Shape;4824;p6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25" name="Google Shape;4825;p6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6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7" name="Google Shape;4827;p6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28" name="Google Shape;4828;p6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6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0" name="Google Shape;4830;p6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31" name="Google Shape;4831;p6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6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3" name="Google Shape;4833;p62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34" name="Google Shape;4834;p62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2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2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2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8" name="Google Shape;4838;p62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39" name="Google Shape;4839;p62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2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2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2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2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2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5" name="Google Shape;4845;p62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846" name="Google Shape;4846;p62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62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62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2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62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62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52" name="Google Shape;4852;p62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853" name="Google Shape;4853;p62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854" name="Google Shape;4854;p62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5" name="Google Shape;4855;p62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6" name="Google Shape;4856;p62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7" name="Google Shape;4857;p62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8" name="Google Shape;4858;p62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9" name="Google Shape;4859;p62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0" name="Google Shape;4860;p62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1" name="Google Shape;4861;p62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2" name="Google Shape;4862;p62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3" name="Google Shape;4863;p62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4" name="Google Shape;4864;p62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5" name="Google Shape;4865;p62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6" name="Google Shape;4866;p62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7" name="Google Shape;4867;p62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8" name="Google Shape;4868;p62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9" name="Google Shape;4869;p62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0" name="Google Shape;4870;p62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1" name="Google Shape;4871;p62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2" name="Google Shape;4872;p62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73" name="Google Shape;4873;p62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62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62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62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62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62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879" name="Google Shape;4879;p62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880" name="Google Shape;4880;p62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2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2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2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4" name="Google Shape;4884;p62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885" name="Google Shape;4885;p62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2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2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2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2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2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2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2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2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2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2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2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2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898" name="Google Shape;4898;p62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899" name="Google Shape;4899;p62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0" name="Google Shape;4900;p62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1" name="Google Shape;4901;p62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02" name="Google Shape;4902;p62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3" name="Google Shape;4903;p62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4" name="Google Shape;4904;p62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05" name="Google Shape;4905;p62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6" name="Google Shape;4906;p62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7" name="Google Shape;4907;p62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08" name="Google Shape;4908;p62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9" name="Google Shape;4909;p62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10" name="Google Shape;4910;p62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11" name="Google Shape;4911;p62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2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2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4" name="Google Shape;4914;p62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15" name="Google Shape;4915;p62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2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7" name="Google Shape;4917;p62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18" name="Google Shape;4918;p62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2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0" name="Google Shape;4920;p62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21" name="Google Shape;4921;p62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2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2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2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2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2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62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28" name="Google Shape;4928;p62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2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0" name="Google Shape;4930;p62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1" name="Google Shape;4931;p62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32" name="Google Shape;4932;p62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3" name="Google Shape;4933;p62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4" name="Google Shape;4934;p62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5" name="Google Shape;4935;p62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6" name="Google Shape;4936;p62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7" name="Google Shape;4937;p62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38" name="Google Shape;4938;p62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39" name="Google Shape;4939;p62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40" name="Google Shape;4940;p6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6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6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6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4" name="Google Shape;4944;p62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45" name="Google Shape;4945;p6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6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6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6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49" name="Google Shape;4949;p62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62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1" name="Google Shape;4951;p62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4952" name="Google Shape;4952;p62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2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2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2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4957" name="Google Shape;4957;p62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958" name="Google Shape;4958;p62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59" name="Google Shape;4959;p62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0" name="Google Shape;4960;p62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961" name="Google Shape;4961;p62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2" name="Google Shape;4962;p62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3" name="Google Shape;4963;p62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964" name="Google Shape;4964;p62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5" name="Google Shape;4965;p62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6" name="Google Shape;4966;p62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967" name="Google Shape;4967;p62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8" name="Google Shape;4968;p62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9" name="Google Shape;4969;p62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970" name="Google Shape;4970;p62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71" name="Google Shape;4971;p62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972" name="Google Shape;4972;p62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4973" name="Google Shape;4973;p62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2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2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8" name="Google Shape;4978;p62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4979" name="Google Shape;4979;p62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2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2" name="Google Shape;4982;p62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4983" name="Google Shape;4983;p62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4984" name="Google Shape;4984;p62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985" name="Google Shape;4985;p62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62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7" name="Google Shape;4987;p62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988" name="Google Shape;4988;p62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62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0" name="Google Shape;4990;p62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991" name="Google Shape;4991;p62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62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3" name="Google Shape;4993;p62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994" name="Google Shape;4994;p62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62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62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62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62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62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62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62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62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62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4" name="Google Shape;5004;p62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05" name="Google Shape;5005;p62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06" name="Google Shape;5006;p62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62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62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62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62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62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12" name="Google Shape;5012;p62"/>
              <p:cNvCxnSpPr>
                <a:stCxn id="5010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3" name="Google Shape;5013;p62"/>
              <p:cNvCxnSpPr>
                <a:stCxn id="500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4" name="Google Shape;5014;p62"/>
              <p:cNvCxnSpPr>
                <a:stCxn id="500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5" name="Google Shape;5015;p62"/>
              <p:cNvCxnSpPr>
                <a:stCxn id="5011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6" name="Google Shape;5016;p62"/>
              <p:cNvCxnSpPr>
                <a:stCxn id="500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7" name="Google Shape;5017;p62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18" name="Google Shape;5018;p62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62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62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1" name="Google Shape;5021;p62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22" name="Google Shape;5022;p62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23" name="Google Shape;5023;p62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62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5" name="Google Shape;5025;p62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26" name="Google Shape;5026;p62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62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8" name="Google Shape;5028;p62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29" name="Google Shape;5029;p62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62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1" name="Google Shape;5031;p62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32" name="Google Shape;5032;p62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62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34" name="Google Shape;5034;p62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35" name="Google Shape;5035;p62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2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2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38" name="Google Shape;5038;p62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2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2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2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2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2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2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7" name="Google Shape;5047;p62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048" name="Google Shape;5048;p62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049" name="Google Shape;5049;p62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62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51" name="Google Shape;5051;p62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052" name="Google Shape;5052;p62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053" name="Google Shape;5053;p62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054" name="Google Shape;5054;p62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55" name="Google Shape;5055;p62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56" name="Google Shape;5056;p62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057" name="Google Shape;5057;p62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58" name="Google Shape;5058;p62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59" name="Google Shape;5059;p62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060" name="Google Shape;5060;p62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1" name="Google Shape;5061;p62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62" name="Google Shape;5062;p62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063" name="Google Shape;5063;p62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4" name="Google Shape;5064;p62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65" name="Google Shape;5065;p62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066" name="Google Shape;5066;p62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7" name="Google Shape;5067;p62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068" name="Google Shape;5068;p62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069" name="Google Shape;5069;p62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070" name="Google Shape;5070;p62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071" name="Google Shape;5071;p62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2" name="Google Shape;5072;p62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3" name="Google Shape;5073;p62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4" name="Google Shape;5074;p62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5" name="Google Shape;5075;p62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076" name="Google Shape;5076;p62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2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2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1" name="Google Shape;5081;p62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082" name="Google Shape;5082;p62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083" name="Google Shape;5083;p62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62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5" name="Google Shape;5085;p62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086" name="Google Shape;5086;p62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62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8" name="Google Shape;5088;p62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089" name="Google Shape;5089;p62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62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1" name="Google Shape;5091;p62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092" name="Google Shape;5092;p62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62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4" name="Google Shape;5094;p62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095" name="Google Shape;5095;p62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6" name="Google Shape;5096;p62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097" name="Google Shape;5097;p62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62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62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0" name="Google Shape;5100;p62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01" name="Google Shape;5101;p62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2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2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2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2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4" name="Google Shape;5114;p63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15" name="Google Shape;5115;p63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16" name="Google Shape;5116;p63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63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63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63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63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63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63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63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63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63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6" name="Google Shape;5126;p63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27" name="Google Shape;5127;p63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63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63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63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63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63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63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63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63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63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7" name="Google Shape;5137;p63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38" name="Google Shape;5138;p63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63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63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63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63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3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63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63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3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63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8" name="Google Shape;5148;p63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149" name="Google Shape;5149;p63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63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63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3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63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63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63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63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3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3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9" name="Google Shape;5159;p63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160" name="Google Shape;5160;p63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63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63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63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63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63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63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63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63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63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0" name="Google Shape;5170;p63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171" name="Google Shape;5171;p63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63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63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63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63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3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3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3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3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3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1" name="Google Shape;5181;p63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182" name="Google Shape;5182;p63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3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3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63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63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3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3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3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3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3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2" name="Google Shape;5192;p63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193" name="Google Shape;5193;p63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3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3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63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63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3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3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3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3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3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3" name="Google Shape;5203;p63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04" name="Google Shape;5204;p63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3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3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63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63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3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3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3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3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3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4" name="Google Shape;5214;p63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15" name="Google Shape;5215;p63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3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3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63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63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3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3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3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3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3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5" name="Google Shape;5225;p63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26" name="Google Shape;5226;p63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27" name="Google Shape;5227;p63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3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63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63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3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2" name="Google Shape;5232;p63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33" name="Google Shape;5233;p63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3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3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3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3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8" name="Google Shape;5238;p63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39" name="Google Shape;5239;p63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63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63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3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3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4" name="Google Shape;5244;p63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245" name="Google Shape;5245;p63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3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3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3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3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50" name="Google Shape;5250;p63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251" name="Google Shape;5251;p63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3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3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3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3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3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3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3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3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3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3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3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3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3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9" name="Google Shape;5269;p63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270" name="Google Shape;5270;p63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3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2" name="Google Shape;5272;p63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273" name="Google Shape;5273;p6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3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5" name="Google Shape;5275;p63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276" name="Google Shape;5276;p6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4" name="Google Shape;5284;p63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285" name="Google Shape;5285;p6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0" name="Google Shape;5290;p63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291" name="Google Shape;5291;p63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3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3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3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6" name="Google Shape;5296;p63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297" name="Google Shape;5297;p63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298" name="Google Shape;5298;p6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9" name="Google Shape;5299;p63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00" name="Google Shape;5300;p63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01" name="Google Shape;5301;p6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2" name="Google Shape;5302;p63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03" name="Google Shape;5303;p63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04" name="Google Shape;5304;p6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05" name="Google Shape;5305;p6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7" name="Google Shape;5307;p6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08" name="Google Shape;5308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0" name="Google Shape;5310;p6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11" name="Google Shape;5311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3" name="Google Shape;5313;p6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14" name="Google Shape;5314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6" name="Google Shape;5316;p6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17" name="Google Shape;5317;p6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6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9" name="Google Shape;5319;p63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20" name="Google Shape;5320;p63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21" name="Google Shape;5321;p6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22" name="Google Shape;5322;p6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3" name="Google Shape;5323;p6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24" name="Google Shape;5324;p63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25" name="Google Shape;5325;p63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26" name="Google Shape;5326;p63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63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63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63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63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63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2" name="Google Shape;5332;p63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33" name="Google Shape;5333;p63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63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63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63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63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63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39" name="Google Shape;5339;p63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0" name="Google Shape;5340;p63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341" name="Google Shape;5341;p63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342" name="Google Shape;5342;p63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3" name="Google Shape;5343;p63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4" name="Google Shape;5344;p63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345" name="Google Shape;5345;p63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6" name="Google Shape;5346;p63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7" name="Google Shape;5347;p63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348" name="Google Shape;5348;p63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9" name="Google Shape;5349;p63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50" name="Google Shape;5350;p63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351" name="Google Shape;5351;p63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52" name="Google Shape;5352;p63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53" name="Google Shape;5353;p63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354" name="Google Shape;5354;p63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3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3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3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8" name="Google Shape;5358;p63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359" name="Google Shape;5359;p6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360" name="Google Shape;5360;p6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62" name="Google Shape;5362;p63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363" name="Google Shape;5363;p63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364" name="Google Shape;5364;p63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63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63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63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63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63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63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71" name="Google Shape;5371;p63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372" name="Google Shape;5372;p63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63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63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63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63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63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63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79" name="Google Shape;5379;p63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380" name="Google Shape;5380;p6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6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6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6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6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6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6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7" name="Google Shape;5387;p63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388" name="Google Shape;5388;p6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6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6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6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6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6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6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95" name="Google Shape;5395;p63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396" name="Google Shape;5396;p63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63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63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63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63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63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63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03" name="Google Shape;5403;p63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04" name="Google Shape;5404;p6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6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6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6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6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6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6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1" name="Google Shape;5411;p63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12" name="Google Shape;5412;p6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6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6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6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6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6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6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19" name="Google Shape;5419;p63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20" name="Google Shape;5420;p63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3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3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3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3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3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0" name="Google Shape;5430;p63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31" name="Google Shape;5431;p63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35" name="Google Shape;5435;p63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6" name="Google Shape;5436;p63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7" name="Google Shape;5437;p63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8" name="Google Shape;5438;p63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39" name="Google Shape;5439;p63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441" name="Google Shape;5441;p63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442" name="Google Shape;5442;p63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3" name="Google Shape;5443;p63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444" name="Google Shape;5444;p63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45" name="Google Shape;5445;p63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46" name="Google Shape;5446;p63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447" name="Google Shape;5447;p63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8" name="Google Shape;5448;p63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449" name="Google Shape;5449;p63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50" name="Google Shape;5450;p63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51" name="Google Shape;5451;p63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452" name="Google Shape;5452;p63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53" name="Google Shape;5453;p63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454" name="Google Shape;5454;p63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55" name="Google Shape;5455;p63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56" name="Google Shape;5456;p63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457" name="Google Shape;5457;p63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58" name="Google Shape;5458;p63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459" name="Google Shape;5459;p63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60" name="Google Shape;5460;p63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461" name="Google Shape;5461;p63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462" name="Google Shape;5462;p63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463" name="Google Shape;5463;p63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464" name="Google Shape;5464;p63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3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6" name="Google Shape;5466;p63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467" name="Google Shape;5467;p63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68" name="Google Shape;5468;p63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69" name="Google Shape;5469;p63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470" name="Google Shape;5470;p63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471" name="Google Shape;5471;p63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3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3" name="Google Shape;5473;p63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474" name="Google Shape;5474;p63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75" name="Google Shape;5475;p63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76" name="Google Shape;5476;p63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477" name="Google Shape;5477;p63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478" name="Google Shape;5478;p63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63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0" name="Google Shape;5480;p63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481" name="Google Shape;5481;p63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82" name="Google Shape;5482;p63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83" name="Google Shape;5483;p63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484" name="Google Shape;5484;p63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485" name="Google Shape;5485;p63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86" name="Google Shape;5486;p63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487" name="Google Shape;5487;p63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488" name="Google Shape;5488;p63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63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4" name="Google Shape;5494;p64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495" name="Google Shape;5495;p64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4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4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4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4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4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4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2" name="Google Shape;5502;p64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03" name="Google Shape;5503;p64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64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64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6" name="Google Shape;5506;p64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4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8" name="Google Shape;5508;p64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09" name="Google Shape;5509;p64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10" name="Google Shape;5510;p64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64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2" name="Google Shape;5512;p64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4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4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4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4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4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8" name="Google Shape;5518;p64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19" name="Google Shape;5519;p64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20" name="Google Shape;5520;p64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64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2" name="Google Shape;5522;p64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4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4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4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6" name="Google Shape;5526;p64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7" name="Google Shape;5527;p64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8" name="Google Shape;5528;p64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9" name="Google Shape;5529;p64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30" name="Google Shape;5530;p64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4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4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4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4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4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4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4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4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4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4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4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4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4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4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4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4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4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4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4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4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4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4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4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4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4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4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4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4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4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4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4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4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4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4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4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4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4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4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4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4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4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4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4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4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4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4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4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4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4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4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4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4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4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4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4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4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4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4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4" name="Google Shape;5624;p64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25" name="Google Shape;5625;p64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64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64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64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64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64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64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64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64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64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64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64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64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64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9" name="Google Shape;5639;p64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4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4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4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4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648" name="Google Shape;5648;p64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9" name="Google Shape;5649;p64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650" name="Google Shape;5650;p64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64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64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64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64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64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6" name="Google Shape;5656;p64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657" name="Google Shape;5657;p64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8" name="Google Shape;5658;p64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659" name="Google Shape;5659;p64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64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64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64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64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64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5" name="Google Shape;5665;p64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666" name="Google Shape;5666;p64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667" name="Google Shape;5667;p64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64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64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64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64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64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64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4" name="Google Shape;5674;p64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4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680" name="Google Shape;5680;p64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1" name="Google Shape;5681;p64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682" name="Google Shape;5682;p64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64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84" name="Google Shape;5684;p64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685" name="Google Shape;5685;p64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64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64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64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64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64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64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64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64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64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64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64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64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64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64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64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64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64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64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64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64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06" name="Google Shape;5706;p64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07" name="Google Shape;5707;p64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4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4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1" name="Google Shape;5711;p64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12" name="Google Shape;5712;p64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13" name="Google Shape;5713;p64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4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64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64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64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8" name="Google Shape;5718;p64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19" name="Google Shape;5719;p64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4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4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4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4" name="Google Shape;5724;p64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25" name="Google Shape;5725;p64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4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30" name="Google Shape;5730;p6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1" name="Google Shape;5731;p64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32" name="Google Shape;5732;p64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33" name="Google Shape;5733;p64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64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64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64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7" name="Google Shape;5737;p64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38" name="Google Shape;5738;p64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39" name="Google Shape;5739;p64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40" name="Google Shape;5740;p64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64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64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64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44" name="Google Shape;5744;p64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745" name="Google Shape;5745;p64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746" name="Google Shape;5746;p64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64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64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64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64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64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64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64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64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64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64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64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64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64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64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64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64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64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64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64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64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64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64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64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64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64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64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4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4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5" name="Google Shape;5775;p64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7" name="Google Shape;5777;p64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778" name="Google Shape;5778;p64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4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0" name="Google Shape;5780;p64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1" name="Google Shape;5781;p64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782" name="Google Shape;5782;p64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4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4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4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4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4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64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793" name="Google Shape;5793;p64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4" name="Google Shape;5794;p64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795" name="Google Shape;5795;p64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64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6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64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64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64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6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64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64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64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64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4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4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4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4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4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4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4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4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4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4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4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4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4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4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4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4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64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64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64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64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64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6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64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6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64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6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64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64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6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6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6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6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6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6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6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53" name="Google Shape;5853;p64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854" name="Google Shape;5854;p64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5" name="Google Shape;5855;p64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856" name="Google Shape;5856;p64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4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4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4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4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4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4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4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4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4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4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4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4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4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4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4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4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4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4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4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4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4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4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4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4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4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4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4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4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4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4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4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4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4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4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4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4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4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4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4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4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4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4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4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4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4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4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4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4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4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4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4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4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4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4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4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64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64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64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64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4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4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4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4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4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4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4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4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4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4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4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4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4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4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4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4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4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4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4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4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4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4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4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4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4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4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4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4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4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4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4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4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4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4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4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4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4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4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4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4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4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4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4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4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4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4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4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4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4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4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4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4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4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4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4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4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2" name="Google Shape;5972;p64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5973" name="Google Shape;5973;p64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4" name="Google Shape;5974;p64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5975" name="Google Shape;5975;p64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4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4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4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4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4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4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4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4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4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4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86" name="Google Shape;5986;p64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" name="Google Shape;5991;p65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2" name="Google Shape;5992;p65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5993" name="Google Shape;5993;p65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4" name="Google Shape;5994;p65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5995" name="Google Shape;5995;p65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5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5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5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5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5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5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5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5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5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5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5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5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5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5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5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5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5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5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5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5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5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5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5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5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5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5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5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5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5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5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5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5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5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5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5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65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65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65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65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5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5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5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5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5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5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5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5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5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5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65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65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65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65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65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65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65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65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65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65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5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5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7" name="Google Shape;6057;p65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8" name="Google Shape;6058;p65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9" name="Google Shape;6059;p65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0" name="Google Shape;6060;p65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1" name="Google Shape;6061;p65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2" name="Google Shape;6062;p65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063" name="Google Shape;6063;p65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064" name="Google Shape;6064;p65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5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6" name="Google Shape;6066;p65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067" name="Google Shape;6067;p65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5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5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5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5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5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5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5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5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5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5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5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5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5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5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5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5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5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5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5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5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5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5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5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5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5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5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5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5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5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5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5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5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5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5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5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5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5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5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5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5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5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5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5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5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5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5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5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5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65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65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65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65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65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65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65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65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5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65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65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5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5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5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5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5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5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5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5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5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5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5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5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5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5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5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5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5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5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5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5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5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5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5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5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5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5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5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5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5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5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5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5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5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5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5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5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5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5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5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5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5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5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5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5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5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5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5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5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5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5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5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5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5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5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5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5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5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5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5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5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5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5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5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5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5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5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5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5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5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5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7" name="Google Shape;6197;p65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8" name="Google Shape;6198;p65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199" name="Google Shape;6199;p65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00" name="Google Shape;6200;p65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5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2" name="Google Shape;6202;p65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03" name="Google Shape;6203;p65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5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5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5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5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5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5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5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5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5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5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5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5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5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5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5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5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5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5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5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5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5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5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5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5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5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5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5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5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5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5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5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5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5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5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5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5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5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5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5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5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5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5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5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5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5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5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5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5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5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5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5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5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65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65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65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65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5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65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65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5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4" name="Google Shape;6264;p65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5" name="Google Shape;6265;p65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266" name="Google Shape;6266;p65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5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9" name="Google Shape;6269;p65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65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1" name="Google Shape;6271;p65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2" name="Google Shape;6272;p65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3" name="Google Shape;6273;p65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4" name="Google Shape;6274;p65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5" name="Google Shape;6275;p65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6" name="Google Shape;6276;p65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7" name="Google Shape;6277;p65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278" name="Google Shape;6278;p65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279" name="Google Shape;6279;p65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5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5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5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3" name="Google Shape;6283;p65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5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5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5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5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5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5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7" name="Google Shape;6297;p65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298" name="Google Shape;6298;p65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299" name="Google Shape;6299;p65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5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1" name="Google Shape;6301;p65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02" name="Google Shape;6302;p65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5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5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5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5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5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5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5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10" name="Google Shape;6310;p65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11" name="Google Shape;6311;p65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12" name="Google Shape;6312;p65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13" name="Google Shape;6313;p65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14" name="Google Shape;6314;p65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65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65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65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65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65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65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65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65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65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65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65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6" name="Google Shape;6326;p65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7" name="Google Shape;6327;p65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65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65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65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65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2" name="Google Shape;6332;p65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3" name="Google Shape;6333;p65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4" name="Google Shape;6334;p65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5" name="Google Shape;6335;p65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6" name="Google Shape;6336;p65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37" name="Google Shape;6337;p65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38" name="Google Shape;6338;p65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39" name="Google Shape;6339;p65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65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1" name="Google Shape;6341;p65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342" name="Google Shape;6342;p65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3" name="Google Shape;6343;p65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4" name="Google Shape;6344;p65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345" name="Google Shape;6345;p65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65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7" name="Google Shape;6347;p65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348" name="Google Shape;6348;p65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65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0" name="Google Shape;6350;p65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351" name="Google Shape;6351;p65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2" name="Google Shape;6352;p65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53" name="Google Shape;6353;p65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354" name="Google Shape;6354;p65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355" name="Google Shape;6355;p65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6" name="Google Shape;6356;p65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7" name="Google Shape;6357;p65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358" name="Google Shape;6358;p65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9" name="Google Shape;6359;p65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0" name="Google Shape;6360;p65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361" name="Google Shape;6361;p65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2" name="Google Shape;6362;p65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3" name="Google Shape;6363;p65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364" name="Google Shape;6364;p65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5" name="Google Shape;6365;p65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6" name="Google Shape;6366;p65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367" name="Google Shape;6367;p65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8" name="Google Shape;6368;p65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9" name="Google Shape;6369;p65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370" name="Google Shape;6370;p65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371" name="Google Shape;6371;p65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5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373" name="Google Shape;6373;p65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5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5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6" name="Google Shape;6376;p65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7" name="Google Shape;6377;p65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5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9" name="Google Shape;6379;p65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380" name="Google Shape;6380;p65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65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65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3" name="Google Shape;6383;p65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384" name="Google Shape;6384;p65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65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65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7" name="Google Shape;6387;p65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388" name="Google Shape;6388;p65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389" name="Google Shape;6389;p65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65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65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65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3" name="Google Shape;6393;p65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394" name="Google Shape;6394;p65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65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65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65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65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65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65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65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65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03" name="Google Shape;6403;p65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04" name="Google Shape;6404;p65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5" name="Google Shape;6405;p65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06" name="Google Shape;6406;p65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7" name="Google Shape;6407;p65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08" name="Google Shape;6408;p65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65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0" name="Google Shape;6410;p65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65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65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3" name="Google Shape;6413;p65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14" name="Google Shape;6414;p65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5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6" name="Google Shape;6416;p65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7" name="Google Shape;6417;p65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65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9" name="Google Shape;6419;p65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20" name="Google Shape;6420;p65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5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65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23" name="Google Shape;6423;p65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5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5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6" name="Google Shape;6426;p65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27" name="Google Shape;6427;p65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8" name="Google Shape;6428;p65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29" name="Google Shape;6429;p65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30" name="Google Shape;6430;p65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1" name="Google Shape;6431;p65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2" name="Google Shape;6432;p65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33" name="Google Shape;6433;p65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5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5" name="Google Shape;6435;p65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6" name="Google Shape;6436;p65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7" name="Google Shape;6437;p65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8" name="Google Shape;6438;p65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9" name="Google Shape;6439;p65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0" name="Google Shape;6440;p65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1" name="Google Shape;6441;p65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2" name="Google Shape;6442;p65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3" name="Google Shape;6443;p65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4" name="Google Shape;6444;p65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5" name="Google Shape;6445;p65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6" name="Google Shape;6446;p65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7" name="Google Shape;6447;p65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8" name="Google Shape;6448;p65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9" name="Google Shape;6449;p65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0" name="Google Shape;6450;p65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1" name="Google Shape;6451;p65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2" name="Google Shape;6452;p65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3" name="Google Shape;6453;p65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4" name="Google Shape;6454;p65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65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65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65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65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65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65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65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65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65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65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65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65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65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5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65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65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65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65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65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5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5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65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65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8" name="Google Shape;6478;p65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9" name="Google Shape;6479;p65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0" name="Google Shape;6480;p65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1" name="Google Shape;6481;p65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2" name="Google Shape;6482;p65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3" name="Google Shape;6483;p65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4" name="Google Shape;6484;p65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5" name="Google Shape;6485;p65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6" name="Google Shape;6486;p65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65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8" name="Google Shape;6488;p65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9" name="Google Shape;6489;p65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5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1" name="Google Shape;6491;p65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2" name="Google Shape;6492;p65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5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5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5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5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5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5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5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5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5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5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5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5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5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5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5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5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5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5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5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5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5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5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5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5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5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5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5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5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5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5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5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5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5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5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5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5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5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5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5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5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5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5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5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5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5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5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5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5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5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5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5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5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5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5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5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5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5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5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5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5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5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5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5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5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5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5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5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5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5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5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63" name="Google Shape;6563;p65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4" name="Google Shape;6564;p65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565" name="Google Shape;6565;p65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6" name="Google Shape;6566;p65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567" name="Google Shape;6567;p65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65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9" name="Google Shape;6569;p65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570" name="Google Shape;6570;p65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571" name="Google Shape;6571;p65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5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5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5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75" name="Google Shape;6575;p65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65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65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65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65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65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65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65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65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65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65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65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65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65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65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65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1" name="Google Shape;6591;p65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592" name="Google Shape;6592;p65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5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94" name="Google Shape;6594;p65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5" name="Google Shape;6595;p65"/>
          <p:cNvGrpSpPr/>
          <p:nvPr/>
        </p:nvGrpSpPr>
        <p:grpSpPr>
          <a:xfrm>
            <a:off x="7823274" y="366272"/>
            <a:ext cx="911707" cy="2849020"/>
            <a:chOff x="2972675" y="239500"/>
            <a:chExt cx="1672550" cy="5226600"/>
          </a:xfrm>
        </p:grpSpPr>
        <p:sp>
          <p:nvSpPr>
            <p:cNvPr id="6596" name="Google Shape;6596;p65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65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65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5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1364674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System consists of two parts/sides: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Embedded system on an STM32 chip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Desktop application</a:t>
            </a:r>
            <a:endParaRPr dirty="0"/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4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Description</a:t>
            </a:r>
            <a:r>
              <a:rPr lang="en-US" dirty="0"/>
              <a:t>: Real-time ECG Heart Monitor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sp>
        <p:nvSpPr>
          <p:cNvPr id="13" name="Google Shape;201;p31">
            <a:extLst>
              <a:ext uri="{FF2B5EF4-FFF2-40B4-BE49-F238E27FC236}">
                <a16:creationId xmlns:a16="http://schemas.microsoft.com/office/drawing/2014/main" id="{EB2DBD5E-8942-48A3-ABF8-4331F8FA1729}"/>
              </a:ext>
            </a:extLst>
          </p:cNvPr>
          <p:cNvSpPr txBox="1">
            <a:spLocks/>
          </p:cNvSpPr>
          <p:nvPr/>
        </p:nvSpPr>
        <p:spPr>
          <a:xfrm>
            <a:off x="1642166" y="2886354"/>
            <a:ext cx="4113592" cy="141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Hardware used: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STM32F1 Black Pill microcontroller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AD8232 ECG Sensor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SzPts val="1100"/>
              <a:buNone/>
            </a:pPr>
            <a:r>
              <a:rPr lang="en-US" dirty="0">
                <a:solidFill>
                  <a:srgbClr val="002060"/>
                </a:solidFill>
              </a:rPr>
              <a:t>	 </a:t>
            </a:r>
          </a:p>
        </p:txBody>
      </p:sp>
      <p:pic>
        <p:nvPicPr>
          <p:cNvPr id="1026" name="Picture 2" descr="Development boards | STM32-base project">
            <a:extLst>
              <a:ext uri="{FF2B5EF4-FFF2-40B4-BE49-F238E27FC236}">
                <a16:creationId xmlns:a16="http://schemas.microsoft.com/office/drawing/2014/main" id="{1021CDE2-859F-425E-A0D4-6679552FD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75" y="1290417"/>
            <a:ext cx="1921999" cy="12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357F30-A244-487D-A495-2C7AC705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05" y="2886354"/>
            <a:ext cx="1548869" cy="1803210"/>
          </a:xfrm>
          <a:prstGeom prst="rect">
            <a:avLst/>
          </a:prstGeom>
        </p:spPr>
      </p:pic>
      <p:grpSp>
        <p:nvGrpSpPr>
          <p:cNvPr id="16" name="Google Shape;280;p35">
            <a:extLst>
              <a:ext uri="{FF2B5EF4-FFF2-40B4-BE49-F238E27FC236}">
                <a16:creationId xmlns:a16="http://schemas.microsoft.com/office/drawing/2014/main" id="{A0D438F6-EDD0-4D49-B103-CE7A4D11234E}"/>
              </a:ext>
            </a:extLst>
          </p:cNvPr>
          <p:cNvGrpSpPr/>
          <p:nvPr/>
        </p:nvGrpSpPr>
        <p:grpSpPr>
          <a:xfrm>
            <a:off x="7271073" y="246654"/>
            <a:ext cx="590202" cy="648558"/>
            <a:chOff x="1512200" y="238125"/>
            <a:chExt cx="4504600" cy="5237625"/>
          </a:xfrm>
        </p:grpSpPr>
        <p:sp>
          <p:nvSpPr>
            <p:cNvPr id="17" name="Google Shape;281;p35">
              <a:extLst>
                <a:ext uri="{FF2B5EF4-FFF2-40B4-BE49-F238E27FC236}">
                  <a16:creationId xmlns:a16="http://schemas.microsoft.com/office/drawing/2014/main" id="{9794C8DA-6D87-4810-A857-065123F3FDAF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2;p35">
              <a:extLst>
                <a:ext uri="{FF2B5EF4-FFF2-40B4-BE49-F238E27FC236}">
                  <a16:creationId xmlns:a16="http://schemas.microsoft.com/office/drawing/2014/main" id="{01A13FDE-131F-4E17-85D7-2ABB6A71AC37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3;p35">
              <a:extLst>
                <a:ext uri="{FF2B5EF4-FFF2-40B4-BE49-F238E27FC236}">
                  <a16:creationId xmlns:a16="http://schemas.microsoft.com/office/drawing/2014/main" id="{C911E796-0CEE-464E-8B5F-0E40E476234D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4;p35">
              <a:extLst>
                <a:ext uri="{FF2B5EF4-FFF2-40B4-BE49-F238E27FC236}">
                  <a16:creationId xmlns:a16="http://schemas.microsoft.com/office/drawing/2014/main" id="{0170946B-5985-4EDD-91F7-794E34733775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5;p35">
              <a:extLst>
                <a:ext uri="{FF2B5EF4-FFF2-40B4-BE49-F238E27FC236}">
                  <a16:creationId xmlns:a16="http://schemas.microsoft.com/office/drawing/2014/main" id="{6E49C970-D4B7-47B6-B794-276D6485B8B1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4" name="Google Shape;6604;p66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05" name="Google Shape;6605;p66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6" name="Google Shape;6606;p66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07" name="Google Shape;6607;p66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08" name="Google Shape;6608;p66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09" name="Google Shape;6609;p66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10" name="Google Shape;6610;p66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11" name="Google Shape;6611;p66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66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66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14" name="Google Shape;6614;p66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15" name="Google Shape;6615;p66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6" name="Google Shape;6616;p66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17" name="Google Shape;6617;p66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18" name="Google Shape;6618;p66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9" name="Google Shape;6619;p66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20" name="Google Shape;6620;p66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1" name="Google Shape;6621;p66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22" name="Google Shape;6622;p66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3" name="Google Shape;6623;p66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24" name="Google Shape;6624;p66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25" name="Google Shape;6625;p66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26" name="Google Shape;6626;p66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66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66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66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66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66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66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66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66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5" name="Google Shape;6635;p66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6" name="Google Shape;6636;p66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66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8" name="Google Shape;6638;p66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9" name="Google Shape;6639;p66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0" name="Google Shape;6640;p66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66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2" name="Google Shape;6642;p66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3" name="Google Shape;6643;p66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66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66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6" name="Google Shape;6646;p66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7" name="Google Shape;6647;p66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66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9" name="Google Shape;6649;p66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0" name="Google Shape;6650;p66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1" name="Google Shape;6651;p66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2" name="Google Shape;6652;p66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3" name="Google Shape;6653;p66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4" name="Google Shape;6654;p66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66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66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7" name="Google Shape;6657;p66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8" name="Google Shape;6658;p66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66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0" name="Google Shape;6660;p66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1" name="Google Shape;6661;p66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2" name="Google Shape;6662;p66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3" name="Google Shape;6663;p66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4" name="Google Shape;6664;p66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5" name="Google Shape;6665;p66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6" name="Google Shape;6666;p66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7" name="Google Shape;6667;p66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8" name="Google Shape;6668;p66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9" name="Google Shape;6669;p66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0" name="Google Shape;6670;p66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6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6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3" name="Google Shape;6673;p66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4" name="Google Shape;6674;p66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66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6" name="Google Shape;6676;p66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7" name="Google Shape;6677;p66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8" name="Google Shape;6678;p66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9" name="Google Shape;6679;p66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680" name="Google Shape;6680;p66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1" name="Google Shape;6681;p66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682" name="Google Shape;6682;p66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3" name="Google Shape;6683;p66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684" name="Google Shape;6684;p66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5" name="Google Shape;6685;p66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686" name="Google Shape;6686;p66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6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6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6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6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6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6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6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6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6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6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6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6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6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6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6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6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6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6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6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6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6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6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6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6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6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6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6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6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6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6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6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6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6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6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6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6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6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6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6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6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6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6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6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6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1" name="Google Shape;6731;p66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2" name="Google Shape;6732;p66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33" name="Google Shape;6733;p66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4" name="Google Shape;6734;p66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35" name="Google Shape;6735;p66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36" name="Google Shape;6736;p66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37" name="Google Shape;6737;p66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38" name="Google Shape;6738;p66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39" name="Google Shape;6739;p66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40" name="Google Shape;6740;p66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41" name="Google Shape;6741;p66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742" name="Google Shape;6742;p66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3" name="Google Shape;6743;p66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44" name="Google Shape;6744;p66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45" name="Google Shape;6745;p66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746" name="Google Shape;6746;p66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7" name="Google Shape;6747;p66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748" name="Google Shape;6748;p66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66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0" name="Google Shape;6750;p66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751" name="Google Shape;6751;p66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52" name="Google Shape;6752;p66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753" name="Google Shape;6753;p66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754" name="Google Shape;6754;p66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5" name="Google Shape;6755;p66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6" name="Google Shape;6756;p66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7" name="Google Shape;6757;p66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8" name="Google Shape;6758;p66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9" name="Google Shape;6759;p66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0" name="Google Shape;6760;p66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1" name="Google Shape;6761;p66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2" name="Google Shape;6762;p66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3" name="Google Shape;6763;p66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4" name="Google Shape;6764;p66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5" name="Google Shape;6765;p66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6" name="Google Shape;6766;p66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7" name="Google Shape;6767;p66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8" name="Google Shape;6768;p66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9" name="Google Shape;6769;p66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0" name="Google Shape;6770;p66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1" name="Google Shape;6771;p66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2" name="Google Shape;6772;p66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3" name="Google Shape;6773;p66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4" name="Google Shape;6774;p66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5" name="Google Shape;6775;p66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6" name="Google Shape;6776;p66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7" name="Google Shape;6777;p66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8" name="Google Shape;6778;p66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9" name="Google Shape;6779;p66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0" name="Google Shape;6780;p66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1" name="Google Shape;6781;p66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2" name="Google Shape;6782;p66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3" name="Google Shape;6783;p66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4" name="Google Shape;6784;p66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5" name="Google Shape;6785;p66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6" name="Google Shape;6786;p66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7" name="Google Shape;6787;p66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8" name="Google Shape;6788;p66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9" name="Google Shape;6789;p66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0" name="Google Shape;6790;p66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1" name="Google Shape;6791;p66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2" name="Google Shape;6792;p66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3" name="Google Shape;6793;p66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4" name="Google Shape;6794;p66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795" name="Google Shape;6795;p66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6" name="Google Shape;6796;p66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7" name="Google Shape;6797;p66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798" name="Google Shape;6798;p66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6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0" name="Google Shape;6800;p66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01" name="Google Shape;6801;p66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66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66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66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66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66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66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6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66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66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66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66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66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66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66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66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66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66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66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66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66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66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66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66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66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66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66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66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66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66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66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6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66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66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66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66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66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66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66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66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66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66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66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66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66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66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66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66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66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66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1" name="Google Shape;6851;p66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852" name="Google Shape;6852;p66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3" name="Google Shape;6853;p66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854" name="Google Shape;6854;p66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55" name="Google Shape;6855;p66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856" name="Google Shape;6856;p66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66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66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66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66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66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66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66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66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66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66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66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66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66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66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66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66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66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66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66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66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66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66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66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66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66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66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66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66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66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66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66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66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66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66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66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66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66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66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66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66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66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66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66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66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01" name="Google Shape;6901;p66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02" name="Google Shape;6902;p66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03" name="Google Shape;6903;p66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04" name="Google Shape;6904;p66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5" name="Google Shape;6905;p66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06" name="Google Shape;6906;p66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07" name="Google Shape;6907;p66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8" name="Google Shape;6908;p66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09" name="Google Shape;6909;p66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66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66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66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13" name="Google Shape;6913;p66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14" name="Google Shape;6914;p66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5" name="Google Shape;6915;p66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16" name="Google Shape;6916;p66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7" name="Google Shape;6917;p66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18" name="Google Shape;6918;p66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6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6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6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6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6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6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6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6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6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6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6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6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6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6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6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6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6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6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6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6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6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6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6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6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6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6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6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6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6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6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6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6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6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6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6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6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6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6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6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6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6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66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66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66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66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66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66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66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66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66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6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6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6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66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66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66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66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66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66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6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6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6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6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6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6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4" name="Google Shape;6984;p66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6985" name="Google Shape;6985;p66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6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6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88" name="Google Shape;6988;p66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9" name="Google Shape;6989;p66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6990" name="Google Shape;6990;p66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91" name="Google Shape;6991;p66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6992" name="Google Shape;6992;p66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3" name="Google Shape;6993;p66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6994" name="Google Shape;6994;p66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6995" name="Google Shape;6995;p66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66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66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66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66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66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66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2" name="Google Shape;7002;p66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3" name="Google Shape;7003;p66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4" name="Google Shape;7004;p66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5" name="Google Shape;7005;p66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6" name="Google Shape;7006;p66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7" name="Google Shape;7007;p66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8" name="Google Shape;7008;p66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9" name="Google Shape;7009;p66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0" name="Google Shape;7010;p66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1" name="Google Shape;7011;p66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2" name="Google Shape;7012;p66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3" name="Google Shape;7013;p66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4" name="Google Shape;7014;p66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5" name="Google Shape;7015;p66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6" name="Google Shape;7016;p66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7" name="Google Shape;7017;p66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8" name="Google Shape;7018;p66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9" name="Google Shape;7019;p66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0" name="Google Shape;7020;p66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1" name="Google Shape;7021;p66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2" name="Google Shape;7022;p66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3" name="Google Shape;7023;p66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4" name="Google Shape;7024;p66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5" name="Google Shape;7025;p66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6" name="Google Shape;7026;p66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7" name="Google Shape;7027;p66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8" name="Google Shape;7028;p66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9" name="Google Shape;7029;p66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0" name="Google Shape;7030;p66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1" name="Google Shape;7031;p66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2" name="Google Shape;7032;p66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3" name="Google Shape;7033;p66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34" name="Google Shape;7034;p66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35" name="Google Shape;7035;p66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36" name="Google Shape;7036;p66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7" name="Google Shape;7037;p66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38" name="Google Shape;7038;p66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9" name="Google Shape;7039;p66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40" name="Google Shape;7040;p66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41" name="Google Shape;7041;p66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042" name="Google Shape;7042;p66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3" name="Google Shape;7043;p66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4" name="Google Shape;7044;p66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5" name="Google Shape;7045;p66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6" name="Google Shape;7046;p66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7" name="Google Shape;7047;p66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8" name="Google Shape;7048;p66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9" name="Google Shape;7049;p66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0" name="Google Shape;7050;p66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1" name="Google Shape;7051;p66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2" name="Google Shape;7052;p66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3" name="Google Shape;7053;p66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4" name="Google Shape;7054;p66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6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6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6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6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6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6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6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6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6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6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6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6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6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6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6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6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6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6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6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6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6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6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6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6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6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6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6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6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6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6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6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6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6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6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6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6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6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6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3" name="Google Shape;7093;p66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4" name="Google Shape;7094;p66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5" name="Google Shape;7095;p66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6" name="Google Shape;7096;p66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7" name="Google Shape;7097;p66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8" name="Google Shape;7098;p66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9" name="Google Shape;7099;p66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0" name="Google Shape;7100;p66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1" name="Google Shape;7101;p66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6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6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6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6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6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6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08" name="Google Shape;7108;p66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09" name="Google Shape;7109;p66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10" name="Google Shape;7110;p66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11" name="Google Shape;7111;p66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12" name="Google Shape;7112;p66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13" name="Google Shape;7113;p66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4" name="Google Shape;7114;p66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5" name="Google Shape;7115;p66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6" name="Google Shape;7116;p66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7" name="Google Shape;7117;p66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8" name="Google Shape;7118;p66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9" name="Google Shape;7119;p66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20" name="Google Shape;7120;p66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6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6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6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66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25" name="Google Shape;7125;p66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6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6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6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9" name="Google Shape;7129;p66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30" name="Google Shape;7130;p66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1" name="Google Shape;7131;p66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32" name="Google Shape;7132;p66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3" name="Google Shape;7133;p66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34" name="Google Shape;7134;p66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35" name="Google Shape;7135;p66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36" name="Google Shape;7136;p66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6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6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6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40" name="Google Shape;7140;p66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1" name="Google Shape;7141;p66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2" name="Google Shape;7142;p66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143" name="Google Shape;7143;p66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44" name="Google Shape;7144;p66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145" name="Google Shape;7145;p66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66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66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66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66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66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66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6" name="Google Shape;7156;p6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7" name="Google Shape;7157;p67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8" name="Google Shape;7158;p67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159" name="Google Shape;7159;p67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0" name="Google Shape;7160;p67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1" name="Google Shape;7161;p67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2" name="Google Shape;7162;p67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3" name="Google Shape;7163;p67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4" name="Google Shape;7164;p67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5" name="Google Shape;7165;p67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166" name="Google Shape;7166;p67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7" name="Google Shape;7167;p67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8" name="Google Shape;7168;p67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169" name="Google Shape;7169;p67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0" name="Google Shape;7170;p67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71" name="Google Shape;7171;p67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172" name="Google Shape;7172;p67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3" name="Google Shape;7173;p67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74" name="Google Shape;7174;p67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175" name="Google Shape;7175;p6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6" name="Google Shape;7176;p6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7" name="Google Shape;7177;p6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8" name="Google Shape;7178;p6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9" name="Google Shape;7179;p6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0" name="Google Shape;7180;p6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81" name="Google Shape;7181;p67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182" name="Google Shape;7182;p67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3" name="Google Shape;7183;p67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4" name="Google Shape;7184;p67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5" name="Google Shape;7185;p67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6" name="Google Shape;7186;p67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7" name="Google Shape;7187;p67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8" name="Google Shape;7188;p67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9" name="Google Shape;7189;p67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0" name="Google Shape;7190;p67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191" name="Google Shape;7191;p67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2" name="Google Shape;7192;p67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3" name="Google Shape;7193;p67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194" name="Google Shape;7194;p67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5" name="Google Shape;7195;p67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6" name="Google Shape;7196;p67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197" name="Google Shape;7197;p6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8" name="Google Shape;7198;p6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9" name="Google Shape;7199;p67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00" name="Google Shape;7200;p67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1" name="Google Shape;7201;p67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2" name="Google Shape;7202;p67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3" name="Google Shape;7203;p67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4" name="Google Shape;7204;p67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05" name="Google Shape;7205;p67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06" name="Google Shape;7206;p67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7" name="Google Shape;7207;p67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8" name="Google Shape;7208;p67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9" name="Google Shape;7209;p67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10" name="Google Shape;7210;p67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11" name="Google Shape;7211;p67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12" name="Google Shape;7212;p67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3" name="Google Shape;7213;p67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4" name="Google Shape;7214;p67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5" name="Google Shape;7215;p67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16" name="Google Shape;7216;p6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7" name="Google Shape;7217;p6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8" name="Google Shape;7218;p67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19" name="Google Shape;7219;p67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7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7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22" name="Google Shape;7222;p67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23" name="Google Shape;7223;p67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24" name="Google Shape;7224;p67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5" name="Google Shape;7225;p67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7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7" name="Google Shape;7227;p67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8" name="Google Shape;7228;p67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29" name="Google Shape;7229;p67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0" name="Google Shape;7230;p67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1" name="Google Shape;7231;p67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32" name="Google Shape;7232;p67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3" name="Google Shape;7233;p67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4" name="Google Shape;7234;p67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7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7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7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8" name="Google Shape;7238;p67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39" name="Google Shape;7239;p67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0" name="Google Shape;7240;p67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1" name="Google Shape;7241;p67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7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7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7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7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6" name="Google Shape;7246;p67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247" name="Google Shape;7247;p67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7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9" name="Google Shape;7249;p67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0" name="Google Shape;7250;p67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1" name="Google Shape;7251;p67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252" name="Google Shape;7252;p67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3" name="Google Shape;7253;p67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4" name="Google Shape;7254;p67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255" name="Google Shape;7255;p67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6" name="Google Shape;7256;p67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7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7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259" name="Google Shape;7259;p67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7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7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2" name="Google Shape;7262;p67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263" name="Google Shape;7263;p6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4" name="Google Shape;7264;p6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5" name="Google Shape;7265;p67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266" name="Google Shape;7266;p67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7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7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9" name="Google Shape;7269;p67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0" name="Google Shape;7270;p67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1" name="Google Shape;7271;p67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272" name="Google Shape;7272;p67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7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4" name="Google Shape;7274;p67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5" name="Google Shape;7275;p67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7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7" name="Google Shape;7277;p67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8" name="Google Shape;7278;p67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7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7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1" name="Google Shape;7281;p67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2" name="Google Shape;7282;p67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3" name="Google Shape;7283;p67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7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7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7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7" name="Google Shape;7287;p67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8" name="Google Shape;7288;p67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7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0" name="Google Shape;7290;p67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1" name="Google Shape;7291;p67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292" name="Google Shape;7292;p67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7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7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7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6" name="Google Shape;7296;p67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297" name="Google Shape;7297;p6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8" name="Google Shape;7298;p6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0" name="Google Shape;7300;p67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01" name="Google Shape;7301;p67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7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7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7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5" name="Google Shape;7305;p67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6" name="Google Shape;7306;p67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07" name="Google Shape;7307;p67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7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7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7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11" name="Google Shape;7311;p67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7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3" name="Google Shape;7313;p67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4" name="Google Shape;7314;p67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15" name="Google Shape;7315;p67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7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7" name="Google Shape;7317;p67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8" name="Google Shape;7318;p67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7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0" name="Google Shape;7320;p67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21" name="Google Shape;7321;p6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2" name="Google Shape;7322;p6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24" name="Google Shape;7324;p67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25" name="Google Shape;7325;p67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26" name="Google Shape;7326;p67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7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8" name="Google Shape;7328;p67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29" name="Google Shape;7329;p6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0" name="Google Shape;7330;p6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1" name="Google Shape;7331;p6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7" name="Google Shape;7337;p67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38" name="Google Shape;7338;p6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1" name="Google Shape;7341;p67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342" name="Google Shape;7342;p67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7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4" name="Google Shape;7344;p67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345" name="Google Shape;7345;p67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7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7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8" name="Google Shape;7348;p67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349" name="Google Shape;7349;p67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0" name="Google Shape;7350;p67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1" name="Google Shape;7351;p67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7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7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4" name="Google Shape;7354;p67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355" name="Google Shape;7355;p6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6" name="Google Shape;7356;p6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57" name="Google Shape;7357;p67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58" name="Google Shape;7358;p67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359" name="Google Shape;7359;p67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0" name="Google Shape;7360;p67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7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7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7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7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5" name="Google Shape;7365;p67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6" name="Google Shape;7366;p67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367" name="Google Shape;7367;p67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7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9" name="Google Shape;7369;p67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0" name="Google Shape;7370;p67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371" name="Google Shape;7371;p67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7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3" name="Google Shape;7373;p67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4" name="Google Shape;7374;p67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5" name="Google Shape;7375;p67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376" name="Google Shape;7376;p67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7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7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9" name="Google Shape;7379;p67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0" name="Google Shape;7380;p67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7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2" name="Google Shape;7382;p67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383" name="Google Shape;7383;p67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4" name="Google Shape;7384;p67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5" name="Google Shape;7385;p67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6" name="Google Shape;7386;p67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387" name="Google Shape;7387;p67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8" name="Google Shape;7388;p67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7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7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7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7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7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4" name="Google Shape;7394;p67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395" name="Google Shape;7395;p67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6" name="Google Shape;7396;p67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7" name="Google Shape;7397;p67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7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7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00" name="Google Shape;7400;p67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01" name="Google Shape;7401;p67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02" name="Google Shape;7402;p67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3" name="Google Shape;7403;p67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4" name="Google Shape;7404;p67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5" name="Google Shape;7405;p67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06" name="Google Shape;7406;p67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7" name="Google Shape;7407;p67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08" name="Google Shape;7408;p67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09" name="Google Shape;7409;p67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10" name="Google Shape;7410;p67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7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2" name="Google Shape;7412;p67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13" name="Google Shape;7413;p67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4" name="Google Shape;7414;p67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5" name="Google Shape;7415;p67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16" name="Google Shape;7416;p67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7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18" name="Google Shape;7418;p67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7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7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7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7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3" name="Google Shape;7423;p67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24" name="Google Shape;7424;p67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5" name="Google Shape;7425;p67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6" name="Google Shape;7426;p67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7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7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9" name="Google Shape;7429;p67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0" name="Google Shape;7430;p67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31" name="Google Shape;7431;p67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7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7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4" name="Google Shape;7434;p67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5" name="Google Shape;7435;p67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6" name="Google Shape;7436;p67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37" name="Google Shape;7437;p67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7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7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7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7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442" name="Google Shape;7442;p67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7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4" name="Google Shape;7444;p67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445" name="Google Shape;7445;p67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6" name="Google Shape;7446;p67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7" name="Google Shape;7447;p67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448" name="Google Shape;7448;p67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7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0" name="Google Shape;7450;p67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451" name="Google Shape;7451;p67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7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7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454" name="Google Shape;7454;p67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7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7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7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7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9" name="Google Shape;7459;p67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0" name="Google Shape;7460;p67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461" name="Google Shape;7461;p67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7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7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7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465" name="Google Shape;7465;p67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7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7" name="Google Shape;7467;p67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8" name="Google Shape;7468;p67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9" name="Google Shape;7469;p67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470" name="Google Shape;7470;p67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1" name="Google Shape;7471;p67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2" name="Google Shape;7472;p67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3" name="Google Shape;7473;p67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474" name="Google Shape;7474;p6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5" name="Google Shape;7475;p6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6" name="Google Shape;7476;p6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7" name="Google Shape;7477;p6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7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483" name="Google Shape;7483;p67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7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7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7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7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8" name="Google Shape;7488;p67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489" name="Google Shape;7489;p67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0" name="Google Shape;7490;p67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7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7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7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7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7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496" name="Google Shape;7496;p67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7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7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7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0" name="Google Shape;7500;p67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1" name="Google Shape;7501;p67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7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3" name="Google Shape;7503;p67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4" name="Google Shape;7504;p67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7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6" name="Google Shape;7506;p67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7" name="Google Shape;7507;p67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8" name="Google Shape;7508;p67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09" name="Google Shape;7509;p67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0" name="Google Shape;7510;p67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7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2" name="Google Shape;7512;p67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3" name="Google Shape;7513;p67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7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7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6" name="Google Shape;7516;p67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17" name="Google Shape;7517;p67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7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9" name="Google Shape;7519;p67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0" name="Google Shape;7520;p67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7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2" name="Google Shape;7522;p67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23" name="Google Shape;7523;p67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4" name="Google Shape;7524;p67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25" name="Google Shape;7525;p67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26" name="Google Shape;7526;p67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27" name="Google Shape;7527;p67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8" name="Google Shape;7528;p67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9" name="Google Shape;7529;p67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30" name="Google Shape;7530;p67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7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2" name="Google Shape;7532;p67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3" name="Google Shape;7533;p67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34" name="Google Shape;7534;p67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7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7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7" name="Google Shape;7537;p67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38" name="Google Shape;7538;p6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0" name="Google Shape;7540;p67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541" name="Google Shape;7541;p67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2" name="Google Shape;7542;p67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3" name="Google Shape;7543;p67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544" name="Google Shape;7544;p67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7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7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7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548" name="Google Shape;7548;p67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7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7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1" name="Google Shape;7551;p67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552" name="Google Shape;7552;p67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7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4" name="Google Shape;7554;p67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5" name="Google Shape;7555;p67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6" name="Google Shape;7556;p67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557" name="Google Shape;7557;p67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7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7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7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1" name="Google Shape;7561;p67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562" name="Google Shape;7562;p67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7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7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7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0" name="Google Shape;7570;p68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1" name="Google Shape;757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2" name="Google Shape;7572;p68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573" name="Google Shape;7573;p68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8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8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68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577" name="Google Shape;7577;p68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8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8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0" name="Google Shape;7580;p68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581" name="Google Shape;7581;p68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8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8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68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585" name="Google Shape;7585;p68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8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8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8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9" name="Google Shape;7589;p68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590" name="Google Shape;7590;p68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8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8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3" name="Google Shape;7593;p68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4" name="Google Shape;7594;p68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595" name="Google Shape;7595;p68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8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7" name="Google Shape;7597;p68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598" name="Google Shape;7598;p68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8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0" name="Google Shape;7600;p68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68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2" name="Google Shape;7602;p68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03" name="Google Shape;7603;p68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8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8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8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7" name="Google Shape;7607;p68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08" name="Google Shape;7608;p68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8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0" name="Google Shape;7610;p68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1" name="Google Shape;7611;p68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12" name="Google Shape;7612;p68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8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8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8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8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8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68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19" name="Google Shape;7619;p68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8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8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8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8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8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8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68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27" name="Google Shape;7627;p68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8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9" name="Google Shape;7629;p68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30" name="Google Shape;7630;p68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8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8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8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68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35" name="Google Shape;7635;p68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8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8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8" name="Google Shape;7638;p68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9" name="Google Shape;7639;p68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40" name="Google Shape;7640;p68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8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2" name="Google Shape;7642;p68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3" name="Google Shape;7643;p68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4" name="Google Shape;7644;p68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645" name="Google Shape;7645;p68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8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68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648" name="Google Shape;7648;p68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8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8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8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68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653" name="Google Shape;7653;p68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8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8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6" name="Google Shape;7656;p68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7" name="Google Shape;7657;p68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658" name="Google Shape;7658;p68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8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68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1" name="Google Shape;7661;p68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662" name="Google Shape;7662;p68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8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8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8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8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667" name="Google Shape;7667;p68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8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9" name="Google Shape;7669;p68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670" name="Google Shape;7670;p68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68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2" name="Google Shape;7672;p68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673" name="Google Shape;7673;p68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8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8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8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68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8" name="Google Shape;7678;p68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679" name="Google Shape;7679;p68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8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8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8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3" name="Google Shape;7683;p68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4" name="Google Shape;7684;p68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5" name="Google Shape;7685;p68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686" name="Google Shape;7686;p68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8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8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689" name="Google Shape;7689;p68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8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68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692" name="Google Shape;7692;p68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68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4" name="Google Shape;7694;p68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695" name="Google Shape;7695;p68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8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68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68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68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8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68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68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3" name="Google Shape;7703;p68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04" name="Google Shape;7704;p68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8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6" name="Google Shape;7706;p68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7" name="Google Shape;7707;p68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08" name="Google Shape;7708;p68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8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0" name="Google Shape;7710;p68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11" name="Google Shape;7711;p68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8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3" name="Google Shape;7713;p68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14" name="Google Shape;7714;p68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68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68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7" name="Google Shape;7717;p68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18" name="Google Shape;7718;p68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8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0" name="Google Shape;7720;p68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1" name="Google Shape;7721;p68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22" name="Google Shape;7722;p68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8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8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8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26" name="Google Shape;7726;p68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8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8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29" name="Google Shape;7729;p68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8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8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32" name="Google Shape;7732;p68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8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8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5" name="Google Shape;7735;p68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6" name="Google Shape;7736;p68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37" name="Google Shape;7737;p68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68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8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0" name="Google Shape;7740;p68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741" name="Google Shape;7741;p68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68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68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68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68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8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8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748" name="Google Shape;7748;p68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8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8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751" name="Google Shape;7751;p68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8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8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754" name="Google Shape;7754;p68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8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8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8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8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9" name="Google Shape;7759;p68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760" name="Google Shape;7760;p68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8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8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8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4" name="Google Shape;7764;p68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5" name="Google Shape;7765;p68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766" name="Google Shape;7766;p68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8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8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68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0" name="Google Shape;7770;p68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771" name="Google Shape;7771;p68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8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8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4" name="Google Shape;7774;p68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775" name="Google Shape;7775;p68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8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8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8" name="Google Shape;7778;p68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779" name="Google Shape;7779;p68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8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8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8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8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68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68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8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68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8" name="Google Shape;7788;p68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9" name="Google Shape;7789;p68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790" name="Google Shape;7790;p68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68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8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3" name="Google Shape;7793;p68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794" name="Google Shape;7794;p68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8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6" name="Google Shape;7796;p68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797" name="Google Shape;7797;p68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8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9" name="Google Shape;7799;p68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0" name="Google Shape;7800;p68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01" name="Google Shape;7801;p68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8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3" name="Google Shape;7803;p68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04" name="Google Shape;7804;p68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8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8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07" name="Google Shape;7807;p68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8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8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10" name="Google Shape;7810;p68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8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8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13" name="Google Shape;7813;p68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8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8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8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68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18" name="Google Shape;7818;p68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8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0" name="Google Shape;7820;p68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21" name="Google Shape;7821;p68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8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3" name="Google Shape;7823;p68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24" name="Google Shape;7824;p68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8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8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8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8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8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30" name="Google Shape;7830;p68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8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8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68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8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8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8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8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8" name="Google Shape;7838;p68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39" name="Google Shape;7839;p68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8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8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2" name="Google Shape;7842;p68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843" name="Google Shape;7843;p68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8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8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8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68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848" name="Google Shape;7848;p68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8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0" name="Google Shape;7850;p68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1" name="Google Shape;7851;p68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852" name="Google Shape;7852;p68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8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8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68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6" name="Google Shape;7856;p68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857" name="Google Shape;7857;p68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8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68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68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1" name="Google Shape;7861;p68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862" name="Google Shape;7862;p68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68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8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8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866" name="Google Shape;7866;p68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8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8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869" name="Google Shape;7869;p68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8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8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2" name="Google Shape;7872;p68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873" name="Google Shape;7873;p68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8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5" name="Google Shape;7875;p68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876" name="Google Shape;7876;p68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8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8" name="Google Shape;7878;p68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879" name="Google Shape;7879;p68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8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8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8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3" name="Google Shape;7883;p68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4" name="Google Shape;7884;p68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885" name="Google Shape;7885;p68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8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8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8" name="Google Shape;7888;p68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9" name="Google Shape;7889;p68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890" name="Google Shape;7890;p68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8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8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3" name="Google Shape;7893;p68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4" name="Google Shape;7894;p68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895" name="Google Shape;7895;p68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8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8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68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899" name="Google Shape;7899;p68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8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8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2" name="Google Shape;7902;p68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03" name="Google Shape;7903;p68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8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8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68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8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8" name="Google Shape;7908;p68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9" name="Google Shape;7909;p68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10" name="Google Shape;7910;p68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8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8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3" name="Google Shape;7913;p68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4" name="Google Shape;7914;p68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15" name="Google Shape;7915;p68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8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8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8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8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68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68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8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8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8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8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6" name="Google Shape;7926;p68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1" name="Google Shape;7931;p69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2" name="Google Shape;7932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3" name="Google Shape;7933;p69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4" name="Google Shape;7934;p69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35" name="Google Shape;7935;p69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9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9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38" name="Google Shape;7938;p6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1" name="Google Shape;7941;p69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2" name="Google Shape;7942;p69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943" name="Google Shape;7943;p69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9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9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6" name="Google Shape;7946;p69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947" name="Google Shape;7947;p69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9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9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9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9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9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9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69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9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6" name="Google Shape;7956;p69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957" name="Google Shape;7957;p6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0" name="Google Shape;7960;p69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961" name="Google Shape;7961;p69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9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9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4" name="Google Shape;7964;p69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965" name="Google Shape;7965;p69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9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7" name="Google Shape;7967;p69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968" name="Google Shape;7968;p69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69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9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9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9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69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69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9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9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7" name="Google Shape;7977;p69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978" name="Google Shape;7978;p6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2" name="Google Shape;7982;p69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3" name="Google Shape;7983;p69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4" name="Google Shape;7984;p69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69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986" name="Google Shape;7986;p69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9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9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69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69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9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9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9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9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9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9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9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9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9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0" name="Google Shape;8000;p69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01" name="Google Shape;8001;p69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9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69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04" name="Google Shape;8004;p6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69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08" name="Google Shape;8008;p69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9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9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1" name="Google Shape;8011;p69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12" name="Google Shape;8012;p69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9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9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69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9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69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18" name="Google Shape;8018;p69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9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9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9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2" name="Google Shape;8022;p69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23" name="Google Shape;8023;p69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9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5" name="Google Shape;8025;p69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6" name="Google Shape;8026;p69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27" name="Google Shape;8027;p69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9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9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0" name="Google Shape;8030;p69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1" name="Google Shape;8031;p69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32" name="Google Shape;8032;p69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9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4" name="Google Shape;8034;p69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35" name="Google Shape;8035;p69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9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69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9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9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0" name="Google Shape;8040;p69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041" name="Google Shape;8041;p69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69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69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9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9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69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69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048" name="Google Shape;8048;p69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9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9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69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052" name="Google Shape;8052;p6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8" name="Google Shape;8058;p69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059" name="Google Shape;8059;p69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69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9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9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063" name="Google Shape;8063;p69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9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9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9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067" name="Google Shape;8067;p6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6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1" name="Google Shape;8071;p69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072" name="Google Shape;8072;p69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9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4" name="Google Shape;8074;p69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075" name="Google Shape;8075;p69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69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7" name="Google Shape;8077;p69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078" name="Google Shape;8078;p69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9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9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9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2" name="Google Shape;8082;p69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083" name="Google Shape;8083;p69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69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9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9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69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088" name="Google Shape;8088;p69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9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9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9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9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69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69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5" name="Google Shape;8095;p69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096" name="Google Shape;8096;p69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9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8" name="Google Shape;8098;p69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9" name="Google Shape;8099;p69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00" name="Google Shape;8100;p69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9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9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9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4" name="Google Shape;8104;p69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5" name="Google Shape;8105;p69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06" name="Google Shape;8106;p69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69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9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9" name="Google Shape;8109;p69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10" name="Google Shape;8110;p6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9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18" name="Google Shape;8118;p69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9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0" name="Google Shape;8120;p69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1" name="Google Shape;8121;p69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2" name="Google Shape;8122;p69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69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24" name="Google Shape;8124;p69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9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9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9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8" name="Google Shape;8128;p69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29" name="Google Shape;8129;p69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69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9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9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9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9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9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9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37" name="Google Shape;8137;p69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9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9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0" name="Google Shape;8140;p69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141" name="Google Shape;8141;p69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9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9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9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9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9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147" name="Google Shape;8147;p69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9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9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9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9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9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9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9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155" name="Google Shape;8155;p6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6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8" name="Google Shape;8158;p69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159" name="Google Shape;8159;p69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9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9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2" name="Google Shape;8162;p69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163" name="Google Shape;8163;p6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6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6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7" name="Google Shape;8167;p69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168" name="Google Shape;8168;p69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69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9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9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9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3" name="Google Shape;8173;p69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174" name="Google Shape;8174;p69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9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9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177" name="Google Shape;8177;p69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9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69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69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69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69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69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69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185" name="Google Shape;8185;p69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9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69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69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9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9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9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2" name="Google Shape;8192;p69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193" name="Google Shape;8193;p69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9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69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69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9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8" name="Google Shape;8198;p69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199" name="Google Shape;8199;p69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69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9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9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9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9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9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06" name="Google Shape;8206;p69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9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9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9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0" name="Google Shape;8210;p69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11" name="Google Shape;8211;p69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9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69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69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9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9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69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69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69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20" name="Google Shape;8220;p69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69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69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9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9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5" name="Google Shape;8225;p69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26" name="Google Shape;8226;p69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69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9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9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0" name="Google Shape;8230;p69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31" name="Google Shape;8231;p69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69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69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9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69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6" name="Google Shape;8236;p69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37" name="Google Shape;8237;p69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9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9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9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9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9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69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69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9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9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9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9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9" name="Google Shape;8249;p69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250" name="Google Shape;8250;p69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69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69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9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9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9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69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257" name="Google Shape;8257;p69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69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9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9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9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9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9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9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265" name="Google Shape;8265;p69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9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9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8" name="Google Shape;8268;p69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9" name="Google Shape;8269;p69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270" name="Google Shape;8270;p69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9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9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9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4" name="Google Shape;8274;p69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275" name="Google Shape;8275;p69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9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9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69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69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0" name="Google Shape;8280;p69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1" name="Google Shape;8281;p69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282" name="Google Shape;8282;p69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9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69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5" name="Google Shape;8285;p69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286" name="Google Shape;8286;p69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9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9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69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69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9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69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293" name="Google Shape;8293;p69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9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69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69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9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9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9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0" name="Google Shape;8300;p69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01" name="Google Shape;8301;p69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9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9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4" name="Google Shape;8304;p69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05" name="Google Shape;8305;p69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9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9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69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69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9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1" name="Google Shape;8311;p69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12" name="Google Shape;8312;p69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9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9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9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16" name="Google Shape;8316;p69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9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9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9" name="Google Shape;8319;p69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20" name="Google Shape;8320;p69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9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9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9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24" name="Google Shape;8324;p69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9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9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69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69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69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9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9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2" name="Google Shape;8332;p69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33" name="Google Shape;8333;p69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69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9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9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9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9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69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69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1" name="Google Shape;8341;p69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342" name="Google Shape;8342;p69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9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69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69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346" name="Google Shape;8346;p69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9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9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9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9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69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69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9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69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355" name="Google Shape;8355;p69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9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9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9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69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69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9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9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9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364" name="Google Shape;8364;p69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9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9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9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69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369" name="Google Shape;8369;p69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69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69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9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9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69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69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6" name="Google Shape;8376;p69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377" name="Google Shape;8377;p69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69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69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9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9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69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3" name="Google Shape;8383;p69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384" name="Google Shape;8384;p69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9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9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9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9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9" name="Google Shape;8389;p69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390" name="Google Shape;8390;p69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69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69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3" name="Google Shape;8393;p69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394" name="Google Shape;8394;p6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6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1" name="Google Shape;8401;p69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02" name="Google Shape;8402;p6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6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69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06" name="Google Shape;8406;p69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9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9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9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9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1" name="Google Shape;8411;p69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12" name="Google Shape;8412;p69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69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69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9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6" name="Google Shape;8416;p69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17" name="Google Shape;8417;p69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9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9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9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9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9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23" name="Google Shape;8423;p69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9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9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9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69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69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9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0" name="Google Shape;8430;p69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31" name="Google Shape;8431;p69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9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9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9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69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69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1" name="Google Shape;8441;p70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2" name="Google Shape;8442;p70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3" name="Google Shape;8443;p70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444" name="Google Shape;8444;p70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0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0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0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0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0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70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1" name="Google Shape;8451;p70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452" name="Google Shape;8452;p70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0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0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0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0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0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0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9" name="Google Shape;8459;p70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0" name="Google Shape;8460;p70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461" name="Google Shape;8461;p70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0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0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0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0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6" name="Google Shape;8466;p70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467" name="Google Shape;8467;p70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0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0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0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0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2" name="Google Shape;8472;p70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473" name="Google Shape;8473;p70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0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0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6" name="Google Shape;8476;p70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477" name="Google Shape;8477;p70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0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0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0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1" name="Google Shape;8481;p70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2" name="Google Shape;8482;p70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3" name="Google Shape;8483;p70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484" name="Google Shape;8484;p70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0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0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0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0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70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490" name="Google Shape;8490;p70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0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0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0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0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0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0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7" name="Google Shape;8497;p70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498" name="Google Shape;8498;p70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0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0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70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02" name="Google Shape;8502;p70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0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0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0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0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0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0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0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70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11" name="Google Shape;8511;p70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0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0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0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0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0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0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8" name="Google Shape;8518;p70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19" name="Google Shape;8519;p70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0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70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22" name="Google Shape;8522;p70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0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0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0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0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0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0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0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0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0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2" name="Google Shape;8532;p70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33" name="Google Shape;8533;p70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0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0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0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70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38" name="Google Shape;8538;p70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0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0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0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0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0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0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5" name="Google Shape;8545;p70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546" name="Google Shape;8546;p70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0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0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70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550" name="Google Shape;8550;p70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0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70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0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0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0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70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557" name="Google Shape;8557;p70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0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0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0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1" name="Google Shape;8561;p70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562" name="Google Shape;8562;p7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70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565" name="Google Shape;8565;p70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0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7" name="Google Shape;8567;p70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568" name="Google Shape;8568;p70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0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0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0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70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70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0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5" name="Google Shape;8575;p70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576" name="Google Shape;8576;p70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0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0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0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0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1" name="Google Shape;8581;p70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582" name="Google Shape;8582;p70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0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0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0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6" name="Google Shape;8586;p70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587" name="Google Shape;8587;p70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0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0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0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70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592" name="Google Shape;8592;p70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0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0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0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70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597" name="Google Shape;8597;p70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0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70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00" name="Google Shape;8600;p70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0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0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0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0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5" name="Google Shape;8605;p70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06" name="Google Shape;8606;p70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0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0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0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0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0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0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3" name="Google Shape;8613;p70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14" name="Google Shape;8614;p70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0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0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7" name="Google Shape;8617;p70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8" name="Google Shape;8618;p70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19" name="Google Shape;8619;p70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0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0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0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0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70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25" name="Google Shape;8625;p70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0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0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0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0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0" name="Google Shape;8630;p70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31" name="Google Shape;8631;p70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0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0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0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70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70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70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70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70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70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641" name="Google Shape;8641;p70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70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70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70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70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70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70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70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9" name="Google Shape;8649;p70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650" name="Google Shape;8650;p70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70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70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70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4" name="Google Shape;8654;p70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655" name="Google Shape;8655;p70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70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7" name="Google Shape;8657;p70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658" name="Google Shape;8658;p70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70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70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70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70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70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70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665" name="Google Shape;8665;p70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70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70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70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9" name="Google Shape;8669;p70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670" name="Google Shape;8670;p70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70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70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3" name="Google Shape;8673;p70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674" name="Google Shape;8674;p70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70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70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70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70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70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70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1" name="Google Shape;8681;p70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682" name="Google Shape;8682;p70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70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4" name="Google Shape;8684;p70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685" name="Google Shape;8685;p70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70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7" name="Google Shape;8687;p70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688" name="Google Shape;8688;p70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70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0" name="Google Shape;8690;p70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691" name="Google Shape;8691;p70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70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70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70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70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70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70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8" name="Google Shape;8698;p70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699" name="Google Shape;8699;p70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70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1" name="Google Shape;8701;p70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02" name="Google Shape;8702;p70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70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4" name="Google Shape;8704;p70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5" name="Google Shape;8705;p70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06" name="Google Shape;8706;p70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70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70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70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70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70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0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70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14" name="Google Shape;8714;p70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70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70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70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70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9" name="Google Shape;8719;p70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20" name="Google Shape;8720;p70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70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70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70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4" name="Google Shape;8724;p70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25" name="Google Shape;8725;p70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70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70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70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9" name="Google Shape;8729;p70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30" name="Google Shape;8730;p70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70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70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70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70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5" name="Google Shape;8735;p70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36" name="Google Shape;8736;p70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70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70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70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70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1" name="Google Shape;8741;p70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742" name="Google Shape;8742;p70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70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70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70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70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70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70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70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0" name="Google Shape;8750;p70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751" name="Google Shape;8751;p70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70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70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70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70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70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70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758" name="Google Shape;8758;p70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70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70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70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2" name="Google Shape;8762;p70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763" name="Google Shape;8763;p70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70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70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70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70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70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70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70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70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70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70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4" name="Google Shape;8774;p70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775" name="Google Shape;8775;p70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70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70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70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70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70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1" name="Google Shape;8781;p70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782" name="Google Shape;8782;p70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70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70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70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6" name="Google Shape;8786;p70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787" name="Google Shape;8787;p70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70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70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70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1" name="Google Shape;8791;p70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792" name="Google Shape;8792;p70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70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70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70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6" name="Google Shape;8796;p70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797" name="Google Shape;8797;p70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70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70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70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1" name="Google Shape;8801;p70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02" name="Google Shape;8802;p70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70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70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70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70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70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8" name="Google Shape;8808;p70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09" name="Google Shape;8809;p70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70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70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70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13" name="Google Shape;8813;p70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70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70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70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17" name="Google Shape;8817;p70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70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70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70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70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70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70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70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5" name="Google Shape;8825;p70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26" name="Google Shape;8826;p70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70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70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70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70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70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70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70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34" name="Google Shape;8834;p70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70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70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70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8" name="Google Shape;8838;p70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39" name="Google Shape;8839;p70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70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70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70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70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4" name="Google Shape;8844;p70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845" name="Google Shape;8845;p70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70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70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70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70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70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70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70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3" name="Google Shape;8853;p70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854" name="Google Shape;8854;p70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70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6" name="Google Shape;8856;p70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857" name="Google Shape;8857;p70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70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70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70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70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2" name="Google Shape;8862;p70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863" name="Google Shape;8863;p70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70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70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6" name="Google Shape;8866;p70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867" name="Google Shape;8867;p70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70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70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70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70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70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70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70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70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876" name="Google Shape;8876;p70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70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70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70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70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1" name="Google Shape;8881;p70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882" name="Google Shape;8882;p70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70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70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70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70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70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70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9" name="Google Shape;8889;p70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890" name="Google Shape;8890;p70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70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70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70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70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70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70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70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70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70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00" name="Google Shape;8900;p70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70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70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70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70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70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70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70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08" name="Google Shape;8908;p70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70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70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70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70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13" name="Google Shape;8913;p70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70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70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70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70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70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70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0" name="Google Shape;8920;p70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21" name="Google Shape;8921;p70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70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70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70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70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70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70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8" name="Google Shape;8928;p70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29" name="Google Shape;8929;p70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70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70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70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70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70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70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6" name="Google Shape;8936;p70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7" name="Google Shape;8937;p70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8" name="Google Shape;8938;p70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39" name="Google Shape;8939;p70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70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70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70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70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70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70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6" name="Google Shape;8946;p70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947" name="Google Shape;8947;p70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70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70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70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70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70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70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70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5" name="Google Shape;8955;p70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956" name="Google Shape;8956;p70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70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70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70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70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70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2" name="Google Shape;8962;p70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963" name="Google Shape;8963;p70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70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70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70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70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8" name="Google Shape;8968;p70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969" name="Google Shape;8969;p70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70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70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70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70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70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70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6" name="Google Shape;8976;p70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977" name="Google Shape;8977;p70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70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70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70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70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70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3" name="Google Shape;8983;p70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984" name="Google Shape;8984;p70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0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70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70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988" name="Google Shape;8988;p70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70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70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0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0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70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70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70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70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997" name="Google Shape;8997;p70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70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70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70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70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70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70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70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70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70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70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8" name="Google Shape;9008;p70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09" name="Google Shape;9009;p70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70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70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70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70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70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5" name="Google Shape;9015;p70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16" name="Google Shape;9016;p70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70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70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70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70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70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22" name="Google Shape;9022;p70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70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70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70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70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70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70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70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0" name="Google Shape;9030;p70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31" name="Google Shape;9031;p70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70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70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70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70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70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70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70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39" name="Google Shape;9039;p70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70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70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70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70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70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70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70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7" name="Google Shape;9047;p70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048" name="Google Shape;9048;p70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70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70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70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70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70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70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70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70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1" name="Google Shape;9061;p71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2" name="Google Shape;9062;p71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3" name="Google Shape;9063;p71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064" name="Google Shape;9064;p71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71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71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71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068" name="Google Shape;9068;p71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71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71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71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2" name="Google Shape;9072;p71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073" name="Google Shape;9073;p71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71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71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71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71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8" name="Google Shape;9078;p71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079" name="Google Shape;9079;p71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71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71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2" name="Google Shape;9082;p71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083" name="Google Shape;9083;p71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71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71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71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71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71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71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71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71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71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3" name="Google Shape;9093;p71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094" name="Google Shape;9094;p71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71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71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71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8" name="Google Shape;9098;p71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099" name="Google Shape;9099;p71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71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71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71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71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4" name="Google Shape;9104;p71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05" name="Google Shape;9105;p71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71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71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71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9" name="Google Shape;9109;p71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10" name="Google Shape;9110;p71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71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2" name="Google Shape;9112;p71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13" name="Google Shape;9113;p71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71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71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71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71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71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19" name="Google Shape;9119;p71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71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71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71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71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71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71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71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71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71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9" name="Google Shape;9129;p71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30" name="Google Shape;9130;p71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71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2" name="Google Shape;9132;p71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33" name="Google Shape;9133;p71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71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71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6" name="Google Shape;9136;p71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37" name="Google Shape;9137;p71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71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71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71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71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71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71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71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71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71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147" name="Google Shape;9147;p71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71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71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0" name="Google Shape;9150;p71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151" name="Google Shape;9151;p71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71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71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71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5" name="Google Shape;9155;p71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156" name="Google Shape;9156;p71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71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71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71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71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1" name="Google Shape;9161;p71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162" name="Google Shape;9162;p71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71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71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71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71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7" name="Google Shape;9167;p71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168" name="Google Shape;9168;p71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71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0" name="Google Shape;9170;p71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171" name="Google Shape;9171;p71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71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71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71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71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6" name="Google Shape;9176;p71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177" name="Google Shape;9177;p71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71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71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71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71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71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71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71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71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71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187" name="Google Shape;9187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8" name="Google Shape;9198;p71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199" name="Google Shape;9199;p71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71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71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71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3" name="Google Shape;9203;p71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04" name="Google Shape;9204;p71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71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71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71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71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71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0" name="Google Shape;9210;p71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11" name="Google Shape;9211;p71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71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71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71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71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71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7" name="Google Shape;9217;p71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18" name="Google Shape;9218;p71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71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71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71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71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71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71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71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71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27" name="Google Shape;9227;p71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71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71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71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71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71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71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34" name="Google Shape;9234;p71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71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71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71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8" name="Google Shape;9238;p71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39" name="Google Shape;9239;p71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71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71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71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71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1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1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1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71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71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9" name="Google Shape;9249;p71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250" name="Google Shape;9250;p71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1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71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71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1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71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6" name="Google Shape;9256;p71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257" name="Google Shape;9257;p71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71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71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71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71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71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71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4" name="Google Shape;9264;p71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265" name="Google Shape;9265;p71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71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71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71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71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71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71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71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71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71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71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71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277" name="Google Shape;9277;p71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71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71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71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71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71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71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4" name="Google Shape;9284;p71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285" name="Google Shape;9285;p71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71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71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71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71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71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71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71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71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71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71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71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71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8" name="Google Shape;9298;p71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299" name="Google Shape;9299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71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05" name="Google Shape;9305;p71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71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71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71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71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0" name="Google Shape;9310;p71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11" name="Google Shape;9311;p71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71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71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71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15" name="Google Shape;9315;p71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71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7" name="Google Shape;9317;p71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18" name="Google Shape;9318;p71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71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71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71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71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71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4" name="Google Shape;9324;p71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25" name="Google Shape;9325;p71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71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71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8" name="Google Shape;9328;p71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29" name="Google Shape;9329;p71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71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71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71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71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34" name="Google Shape;9334;p71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71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71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71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71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71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71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71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71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71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4" name="Google Shape;9344;p71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345" name="Google Shape;9345;p71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71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71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71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71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71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1" name="Google Shape;9351;p71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352" name="Google Shape;9352;p71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71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71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71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71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71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8" name="Google Shape;9358;p71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359" name="Google Shape;9359;p71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71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71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71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71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71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5" name="Google Shape;9365;p71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366" name="Google Shape;9366;p71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71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71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71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0" name="Google Shape;9370;p71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371" name="Google Shape;9371;p71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71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71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4" name="Google Shape;9374;p71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375" name="Google Shape;9375;p71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71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71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71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71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71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71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382" name="Google Shape;9382;p71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71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71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71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6" name="Google Shape;9386;p71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387" name="Google Shape;9387;p71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71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71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0" name="Google Shape;9390;p71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391" name="Google Shape;9391;p71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71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3" name="Google Shape;9393;p71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394" name="Google Shape;9394;p71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71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71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71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71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71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0" name="Google Shape;9400;p71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1" name="Google Shape;9401;p71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02" name="Google Shape;9402;p71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71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71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5" name="Google Shape;9405;p71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06" name="Google Shape;9406;p71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71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71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71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71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71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71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3" name="Google Shape;9413;p71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14" name="Google Shape;9414;p71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71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71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71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71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71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0" name="Google Shape;9420;p71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21" name="Google Shape;9421;p71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71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71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71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71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71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7" name="Google Shape;9427;p71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28" name="Google Shape;9428;p71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71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71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1" name="Google Shape;9431;p71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32" name="Google Shape;9432;p71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71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71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71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71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7" name="Google Shape;9437;p71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38" name="Google Shape;9438;p71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71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71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71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71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71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4" name="Google Shape;9444;p71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445" name="Google Shape;9445;p71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71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71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71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71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0" name="Google Shape;9450;p71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451" name="Google Shape;9451;p71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71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71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71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71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71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71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71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71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71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71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462" name="Google Shape;9462;p71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71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71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71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71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71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71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71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71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71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71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3" name="Google Shape;9473;p71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474" name="Google Shape;9474;p71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71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71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71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71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9" name="Google Shape;9479;p71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0" name="Google Shape;9480;p71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481" name="Google Shape;9481;p71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71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71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71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71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71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71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71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71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71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71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71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493" name="Google Shape;9493;p71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71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71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71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71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71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71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71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1" name="Google Shape;9501;p71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02" name="Google Shape;9502;p71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71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71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5" name="Google Shape;9505;p71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06" name="Google Shape;9506;p71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71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71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71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10" name="Google Shape;9510;p71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71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71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71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71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71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6" name="Google Shape;9516;p71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17" name="Google Shape;9517;p71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71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71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71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71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71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3" name="Google Shape;9523;p71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24" name="Google Shape;9524;p71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71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71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71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8" name="Google Shape;9528;p71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29" name="Google Shape;9529;p71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71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71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71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33" name="Google Shape;9533;p71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71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71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71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7" name="Google Shape;9537;p71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38" name="Google Shape;9538;p71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71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71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71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71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71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71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5" name="Google Shape;9545;p71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546" name="Google Shape;9546;p71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71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71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71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71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1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71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553" name="Google Shape;9553;p71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71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1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1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1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8" name="Google Shape;9558;p71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559" name="Google Shape;9559;p71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71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1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1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1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1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1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1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1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71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569" name="Google Shape;9569;p71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1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1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1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1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1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1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1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1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8" name="Google Shape;9578;p71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579" name="Google Shape;9579;p71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1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1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1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1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1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1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71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587" name="Google Shape;9587;p71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1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1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1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1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1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3" name="Google Shape;9593;p71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594" name="Google Shape;9594;p71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1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1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1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1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1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1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1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1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71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04" name="Google Shape;9604;p71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1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1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1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1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1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71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11" name="Google Shape;9611;p71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1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1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1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5" name="Google Shape;9615;p71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16" name="Google Shape;9616;p71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1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1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1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1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1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1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1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1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71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6" name="Google Shape;9626;p71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7" name="Google Shape;9627;p71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28" name="Google Shape;9628;p71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1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71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71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1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1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4" name="Google Shape;9634;p71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35" name="Google Shape;9635;p71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1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71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38" name="Google Shape;9638;p71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1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0" name="Google Shape;9640;p71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641" name="Google Shape;9641;p71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1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1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1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1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1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7" name="Google Shape;9647;p71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648" name="Google Shape;9648;p71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1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1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5" name="Google Shape;9655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6" name="Google Shape;9656;p72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7" name="Google Shape;9657;p72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658" name="Google Shape;9658;p72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2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2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2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72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663" name="Google Shape;9663;p72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2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2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2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5" name="Google Shape;9675;p72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676" name="Google Shape;9676;p72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2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2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2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2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2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2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2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2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5" name="Google Shape;9685;p72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686" name="Google Shape;9686;p72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2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2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9" name="Google Shape;9689;p72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690" name="Google Shape;9690;p72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2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2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2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2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2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72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697" name="Google Shape;9697;p72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72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2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2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2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2" name="Google Shape;9702;p72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03" name="Google Shape;9703;p72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2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2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2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2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2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2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0" name="Google Shape;9710;p72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11" name="Google Shape;9711;p72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2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2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2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2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2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7" name="Google Shape;9717;p72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18" name="Google Shape;9718;p72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2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2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2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2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2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2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2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2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7" name="Google Shape;9727;p72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28" name="Google Shape;9728;p72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2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2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1" name="Google Shape;9731;p72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32" name="Google Shape;9732;p72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2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2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2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6" name="Google Shape;9736;p72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37" name="Google Shape;9737;p72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2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9" name="Google Shape;9739;p72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40" name="Google Shape;9740;p72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2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2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2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2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745" name="Google Shape;9745;p72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2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2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2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9" name="Google Shape;9749;p72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750" name="Google Shape;9750;p72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2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2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2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2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2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2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2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2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9" name="Google Shape;9759;p72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760" name="Google Shape;9760;p72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2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2" name="Google Shape;9762;p72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763" name="Google Shape;9763;p72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2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2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2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2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2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2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0" name="Google Shape;9770;p72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771" name="Google Shape;9771;p72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2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2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2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2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2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2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2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2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2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2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2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2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2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2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2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2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8" name="Google Shape;9788;p72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789" name="Google Shape;9789;p72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2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2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2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2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2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2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796" name="Google Shape;9796;p72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2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2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799" name="Google Shape;9799;p72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2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2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2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2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2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2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6" name="Google Shape;9806;p72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07" name="Google Shape;9807;p72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2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2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2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2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2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3" name="Google Shape;9813;p72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14" name="Google Shape;9814;p72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2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2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2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2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9" name="Google Shape;9819;p72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20" name="Google Shape;9820;p72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2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2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2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2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2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2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7" name="Google Shape;9827;p72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28" name="Google Shape;9828;p72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2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2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2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2" name="Google Shape;9832;p72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33" name="Google Shape;9833;p72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2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2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6" name="Google Shape;9836;p72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37" name="Google Shape;9837;p72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2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2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0" name="Google Shape;9840;p72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841" name="Google Shape;9841;p72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2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2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2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2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2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2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2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2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0" name="Google Shape;9850;p72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1" name="Google Shape;9851;p72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852" name="Google Shape;9852;p72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2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2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2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2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2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2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9" name="Google Shape;9859;p72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860" name="Google Shape;9860;p72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2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2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2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2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72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6" name="Google Shape;9866;p72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867" name="Google Shape;9867;p72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2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2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2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2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2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2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2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5" name="Google Shape;9875;p72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876" name="Google Shape;9876;p72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2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2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2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2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1" name="Google Shape;9881;p72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882" name="Google Shape;9882;p72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2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2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2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2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2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8" name="Google Shape;9888;p72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889" name="Google Shape;9889;p72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2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72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2" name="Google Shape;9892;p72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893" name="Google Shape;9893;p72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2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2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2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2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2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2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0" name="Google Shape;9900;p72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01" name="Google Shape;9901;p72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2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2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2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2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2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2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8" name="Google Shape;9908;p72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09" name="Google Shape;9909;p72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2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2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2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2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2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2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6" name="Google Shape;9916;p72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17" name="Google Shape;9917;p72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2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2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2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2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2" name="Google Shape;9922;p72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23" name="Google Shape;9923;p72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2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2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6" name="Google Shape;9926;p72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27" name="Google Shape;9927;p72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2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2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2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2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2" name="Google Shape;9932;p72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33" name="Google Shape;9933;p72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2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2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2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2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2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9" name="Google Shape;9939;p72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40" name="Google Shape;9940;p72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2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2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2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2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2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2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2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948" name="Google Shape;9948;p72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2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2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2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2" name="Google Shape;9952;p72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953" name="Google Shape;9953;p72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2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2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2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2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2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72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0" name="Google Shape;9960;p72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961" name="Google Shape;9961;p72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2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2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2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5" name="Google Shape;9965;p72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6" name="Google Shape;9966;p72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967" name="Google Shape;9967;p72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72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2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2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1" name="Google Shape;9971;p72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6" name="Google Shape;9976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7" name="Google Shape;9977;p73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978" name="Google Shape;9978;p7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0" name="Google Shape;9980;p73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981" name="Google Shape;9981;p73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3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3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3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3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6" name="Google Shape;9986;p73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987" name="Google Shape;9987;p7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7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7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9" name="Google Shape;9999;p73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0" name="Google Shape;10000;p73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01" name="Google Shape;10001;p73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3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3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4" name="Google Shape;10004;p73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05" name="Google Shape;10005;p73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3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73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3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3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3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3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12" name="Google Shape;10012;p73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3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3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3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6" name="Google Shape;10016;p73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17" name="Google Shape;10017;p73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3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3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3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1" name="Google Shape;10021;p73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22" name="Google Shape;10022;p73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3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4" name="Google Shape;10024;p73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25" name="Google Shape;10025;p73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73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3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3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9" name="Google Shape;10029;p73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30" name="Google Shape;10030;p73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73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73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3" name="Google Shape;10033;p73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34" name="Google Shape;10034;p73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3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3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7" name="Google Shape;10037;p73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38" name="Google Shape;10038;p73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3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3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3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2" name="Google Shape;10042;p73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043" name="Google Shape;10043;p73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3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3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6" name="Google Shape;10046;p73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047" name="Google Shape;10047;p73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3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3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0" name="Google Shape;10050;p73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051" name="Google Shape;10051;p73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3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3" name="Google Shape;10053;p73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054" name="Google Shape;10054;p73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3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3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3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73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9" name="Google Shape;10059;p73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060" name="Google Shape;10060;p73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3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2" name="Google Shape;10062;p73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063" name="Google Shape;10063;p73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3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3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3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7" name="Google Shape;10067;p73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068" name="Google Shape;10068;p73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3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3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3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3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3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3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73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73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7" name="Google Shape;10077;p73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078" name="Google Shape;10078;p73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3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3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081" name="Google Shape;10081;p73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3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73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4" name="Google Shape;10084;p73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085" name="Google Shape;10085;p73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3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3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3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9" name="Google Shape;10089;p73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090" name="Google Shape;10090;p73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3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3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093" name="Google Shape;10093;p73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3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3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3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097" name="Google Shape;10097;p73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3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3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3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3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02" name="Google Shape;10102;p73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3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4" name="Google Shape;10104;p73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05" name="Google Shape;10105;p73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3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3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3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3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10" name="Google Shape;10110;p73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3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3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13" name="Google Shape;10113;p73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3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3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3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3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73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3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0" name="Google Shape;10120;p73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21" name="Google Shape;10121;p73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3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3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3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3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3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27" name="Google Shape;10127;p73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3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9" name="Google Shape;10129;p73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30" name="Google Shape;10130;p73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3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3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3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3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3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73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73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3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3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40" name="Google Shape;10140;p73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3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3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3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144" name="Google Shape;10144;p73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3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3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7" name="Google Shape;10147;p73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148" name="Google Shape;10148;p73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3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3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3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3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3" name="Google Shape;10153;p73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154" name="Google Shape;10154;p73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73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3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7" name="Google Shape;10157;p73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158" name="Google Shape;10158;p73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3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3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3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2" name="Google Shape;10162;p73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163" name="Google Shape;10163;p73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3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5" name="Google Shape;10165;p73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166" name="Google Shape;10166;p73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3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3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3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3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3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3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3" name="Google Shape;10173;p73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174" name="Google Shape;10174;p73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3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3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73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178" name="Google Shape;10178;p73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3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3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3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3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3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3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3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186" name="Google Shape;10186;p73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3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73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3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3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1" name="Google Shape;10191;p73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192" name="Google Shape;10192;p73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3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4" name="Google Shape;10194;p73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195" name="Google Shape;10195;p73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3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7" name="Google Shape;10197;p73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198" name="Google Shape;10198;p73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3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3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1" name="Google Shape;10201;p73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02" name="Google Shape;10202;p73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3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3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3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3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7" name="Google Shape;10207;p73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08" name="Google Shape;10208;p73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3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3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1" name="Google Shape;10211;p73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12" name="Google Shape;10212;p73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73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3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3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3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17" name="Google Shape;10217;p73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3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3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3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3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3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3" name="Google Shape;10223;p73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24" name="Google Shape;10224;p73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3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6" name="Google Shape;10226;p73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27" name="Google Shape;10227;p73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3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3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3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1" name="Google Shape;10231;p73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32" name="Google Shape;10232;p73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3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3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3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3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37" name="Google Shape;10237;p73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3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3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3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3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2" name="Google Shape;10242;p73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243" name="Google Shape;10243;p73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3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3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6" name="Google Shape;10246;p73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247" name="Google Shape;10247;p73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3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9" name="Google Shape;10249;p73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250" name="Google Shape;10250;p73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3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2" name="Google Shape;10252;p73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253" name="Google Shape;10253;p73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3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5" name="Google Shape;10255;p73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256" name="Google Shape;10256;p73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3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8" name="Google Shape;10258;p73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259" name="Google Shape;10259;p73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3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1" name="Google Shape;10261;p73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262" name="Google Shape;10262;p7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3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267" name="Google Shape;10267;p7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9" name="Google Shape;10269;p73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270" name="Google Shape;10270;p7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7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3" name="Google Shape;10273;p73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4" name="Google Shape;10274;p73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275" name="Google Shape;10275;p73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73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(cont.)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2236400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Development </a:t>
            </a:r>
            <a:r>
              <a:rPr lang="en-US" b="1"/>
              <a:t>softwares </a:t>
            </a:r>
            <a:r>
              <a:rPr lang="en-US" b="1" dirty="0"/>
              <a:t>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Embedded system on an STM32 chip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Desktop application</a:t>
            </a:r>
            <a:endParaRPr dirty="0"/>
          </a:p>
        </p:txBody>
      </p:sp>
      <p:grpSp>
        <p:nvGrpSpPr>
          <p:cNvPr id="7" name="Google Shape;6595;p65">
            <a:extLst>
              <a:ext uri="{FF2B5EF4-FFF2-40B4-BE49-F238E27FC236}">
                <a16:creationId xmlns:a16="http://schemas.microsoft.com/office/drawing/2014/main" id="{89A3A6AF-3529-469F-9372-4193EA3FC5C1}"/>
              </a:ext>
            </a:extLst>
          </p:cNvPr>
          <p:cNvGrpSpPr/>
          <p:nvPr/>
        </p:nvGrpSpPr>
        <p:grpSpPr>
          <a:xfrm>
            <a:off x="7501834" y="906888"/>
            <a:ext cx="911707" cy="2849020"/>
            <a:chOff x="2972675" y="239500"/>
            <a:chExt cx="1672550" cy="5226600"/>
          </a:xfrm>
        </p:grpSpPr>
        <p:sp>
          <p:nvSpPr>
            <p:cNvPr id="8" name="Google Shape;6596;p65">
              <a:extLst>
                <a:ext uri="{FF2B5EF4-FFF2-40B4-BE49-F238E27FC236}">
                  <a16:creationId xmlns:a16="http://schemas.microsoft.com/office/drawing/2014/main" id="{8AD8D75C-8C81-4AE1-910C-077F82F19BBA}"/>
                </a:ext>
              </a:extLst>
            </p:cNvPr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97;p65">
              <a:extLst>
                <a:ext uri="{FF2B5EF4-FFF2-40B4-BE49-F238E27FC236}">
                  <a16:creationId xmlns:a16="http://schemas.microsoft.com/office/drawing/2014/main" id="{AAEB8C0B-81B9-49A2-BB3F-36A1C17E2FFA}"/>
                </a:ext>
              </a:extLst>
            </p:cNvPr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98;p65">
              <a:extLst>
                <a:ext uri="{FF2B5EF4-FFF2-40B4-BE49-F238E27FC236}">
                  <a16:creationId xmlns:a16="http://schemas.microsoft.com/office/drawing/2014/main" id="{98F5B100-103F-42D8-8A93-F20EFEFF2C21}"/>
                </a:ext>
              </a:extLst>
            </p:cNvPr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99;p65">
              <a:extLst>
                <a:ext uri="{FF2B5EF4-FFF2-40B4-BE49-F238E27FC236}">
                  <a16:creationId xmlns:a16="http://schemas.microsoft.com/office/drawing/2014/main" id="{95E91BA2-36DA-418E-B872-106643E4DB84}"/>
                </a:ext>
              </a:extLst>
            </p:cNvPr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132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Programming languages 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Black Pill app: </a:t>
            </a:r>
            <a:r>
              <a:rPr lang="en-US" dirty="0"/>
              <a:t>developed in C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PC app: </a:t>
            </a:r>
            <a:r>
              <a:rPr lang="en-US" dirty="0"/>
              <a:t>developed using Python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sp>
        <p:nvSpPr>
          <p:cNvPr id="13" name="Google Shape;201;p31">
            <a:extLst>
              <a:ext uri="{FF2B5EF4-FFF2-40B4-BE49-F238E27FC236}">
                <a16:creationId xmlns:a16="http://schemas.microsoft.com/office/drawing/2014/main" id="{EB2DBD5E-8942-48A3-ABF8-4331F8FA1729}"/>
              </a:ext>
            </a:extLst>
          </p:cNvPr>
          <p:cNvSpPr txBox="1">
            <a:spLocks/>
          </p:cNvSpPr>
          <p:nvPr/>
        </p:nvSpPr>
        <p:spPr>
          <a:xfrm>
            <a:off x="1569784" y="3616457"/>
            <a:ext cx="4113592" cy="141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Hardware used: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STM32 Black Pill microcontroller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AD8232 </a:t>
            </a:r>
            <a:r>
              <a:rPr lang="en-US" b="1" dirty="0" err="1">
                <a:solidFill>
                  <a:srgbClr val="002060"/>
                </a:solidFill>
              </a:rPr>
              <a:t>SparkFun</a:t>
            </a:r>
            <a:r>
              <a:rPr lang="en-US" b="1" dirty="0">
                <a:solidFill>
                  <a:srgbClr val="002060"/>
                </a:solidFill>
              </a:rPr>
              <a:t> ECG Sensor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SzPts val="1100"/>
              <a:buNone/>
            </a:pPr>
            <a:r>
              <a:rPr lang="en-US" dirty="0">
                <a:solidFill>
                  <a:srgbClr val="002060"/>
                </a:solidFill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65943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INFORMATION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3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5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also helium</a:t>
            </a:r>
            <a:endParaRPr/>
          </a:p>
        </p:txBody>
      </p:sp>
      <p:grpSp>
        <p:nvGrpSpPr>
          <p:cNvPr id="216" name="Google Shape;216;p32"/>
          <p:cNvGrpSpPr/>
          <p:nvPr/>
        </p:nvGrpSpPr>
        <p:grpSpPr>
          <a:xfrm>
            <a:off x="1283138" y="1725663"/>
            <a:ext cx="1133172" cy="1133172"/>
            <a:chOff x="1436200" y="1457925"/>
            <a:chExt cx="983400" cy="983400"/>
          </a:xfrm>
        </p:grpSpPr>
        <p:sp>
          <p:nvSpPr>
            <p:cNvPr id="217" name="Google Shape;217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2"/>
          <p:cNvGrpSpPr/>
          <p:nvPr/>
        </p:nvGrpSpPr>
        <p:grpSpPr>
          <a:xfrm>
            <a:off x="4005413" y="1725663"/>
            <a:ext cx="1133172" cy="1133172"/>
            <a:chOff x="1436200" y="1457925"/>
            <a:chExt cx="983400" cy="983400"/>
          </a:xfrm>
        </p:grpSpPr>
        <p:sp>
          <p:nvSpPr>
            <p:cNvPr id="220" name="Google Shape;220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2"/>
          <p:cNvGrpSpPr/>
          <p:nvPr/>
        </p:nvGrpSpPr>
        <p:grpSpPr>
          <a:xfrm>
            <a:off x="6727688" y="1725663"/>
            <a:ext cx="1133172" cy="1133172"/>
            <a:chOff x="1436200" y="1457925"/>
            <a:chExt cx="983400" cy="983400"/>
          </a:xfrm>
        </p:grpSpPr>
        <p:sp>
          <p:nvSpPr>
            <p:cNvPr id="223" name="Google Shape;223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1647584" y="2116778"/>
            <a:ext cx="404296" cy="350941"/>
            <a:chOff x="-28462125" y="3199700"/>
            <a:chExt cx="298550" cy="259150"/>
          </a:xfrm>
        </p:grpSpPr>
        <p:sp>
          <p:nvSpPr>
            <p:cNvPr id="226" name="Google Shape;226;p3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32"/>
          <p:cNvGrpSpPr/>
          <p:nvPr/>
        </p:nvGrpSpPr>
        <p:grpSpPr>
          <a:xfrm>
            <a:off x="4406937" y="2091725"/>
            <a:ext cx="353074" cy="401046"/>
            <a:chOff x="-28069875" y="3175300"/>
            <a:chExt cx="260725" cy="296150"/>
          </a:xfrm>
        </p:grpSpPr>
        <p:sp>
          <p:nvSpPr>
            <p:cNvPr id="230" name="Google Shape;230;p32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32"/>
          <p:cNvGrpSpPr/>
          <p:nvPr/>
        </p:nvGrpSpPr>
        <p:grpSpPr>
          <a:xfrm>
            <a:off x="7115065" y="2092241"/>
            <a:ext cx="358423" cy="400031"/>
            <a:chOff x="-23962425" y="3519475"/>
            <a:chExt cx="264675" cy="295400"/>
          </a:xfrm>
        </p:grpSpPr>
        <p:sp>
          <p:nvSpPr>
            <p:cNvPr id="240" name="Google Shape;240;p32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endParaRPr/>
          </a:p>
        </p:txBody>
      </p:sp>
      <p:grpSp>
        <p:nvGrpSpPr>
          <p:cNvPr id="247" name="Google Shape;247;p33"/>
          <p:cNvGrpSpPr/>
          <p:nvPr/>
        </p:nvGrpSpPr>
        <p:grpSpPr>
          <a:xfrm>
            <a:off x="1081796" y="1224596"/>
            <a:ext cx="1669267" cy="1669267"/>
            <a:chOff x="152400" y="1038450"/>
            <a:chExt cx="3952800" cy="3952800"/>
          </a:xfrm>
        </p:grpSpPr>
        <p:pic>
          <p:nvPicPr>
            <p:cNvPr id="248" name="Google Shape;248;p33"/>
            <p:cNvPicPr preferRelativeResize="0"/>
            <p:nvPr/>
          </p:nvPicPr>
          <p:blipFill rotWithShape="1">
            <a:blip r:embed="rId3">
              <a:alphaModFix/>
            </a:blip>
            <a:srcRect l="10753" t="21507" r="10753"/>
            <a:stretch/>
          </p:blipFill>
          <p:spPr>
            <a:xfrm>
              <a:off x="152400" y="1038450"/>
              <a:ext cx="3952800" cy="395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9" name="Google Shape;249;p33"/>
            <p:cNvSpPr/>
            <p:nvPr/>
          </p:nvSpPr>
          <p:spPr>
            <a:xfrm>
              <a:off x="152400" y="1038450"/>
              <a:ext cx="3952800" cy="3952800"/>
            </a:xfrm>
            <a:prstGeom prst="ellipse">
              <a:avLst/>
            </a:prstGeom>
            <a:solidFill>
              <a:srgbClr val="DA3B3B">
                <a:alpha val="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50" name="Google Shape;250;p33"/>
          <p:cNvGraphicFramePr/>
          <p:nvPr/>
        </p:nvGraphicFramePr>
        <p:xfrm>
          <a:off x="751098" y="30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116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AGE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62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GENDER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Male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ALLERGIES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None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LOCATION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Barcelona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51" name="Google Shape;251;p33"/>
          <p:cNvCxnSpPr/>
          <p:nvPr/>
        </p:nvCxnSpPr>
        <p:spPr>
          <a:xfrm>
            <a:off x="6104392" y="1224596"/>
            <a:ext cx="0" cy="3396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/>
          <p:nvPr/>
        </p:nvSpPr>
        <p:spPr>
          <a:xfrm>
            <a:off x="5958898" y="1534150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5958898" y="4020050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5958898" y="3191417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5958898" y="2362783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4294967295"/>
          </p:nvPr>
        </p:nvSpPr>
        <p:spPr>
          <a:xfrm>
            <a:off x="6443623" y="1353499"/>
            <a:ext cx="21135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 idx="4294967295"/>
          </p:nvPr>
        </p:nvSpPr>
        <p:spPr>
          <a:xfrm>
            <a:off x="4554950" y="1534150"/>
            <a:ext cx="12102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2010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 idx="4294967295"/>
          </p:nvPr>
        </p:nvSpPr>
        <p:spPr>
          <a:xfrm>
            <a:off x="6443625" y="2362775"/>
            <a:ext cx="12102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2012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4554950" y="3191425"/>
            <a:ext cx="12102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2018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0" name="Google Shape;260;p33"/>
          <p:cNvSpPr txBox="1">
            <a:spLocks noGrp="1"/>
          </p:cNvSpPr>
          <p:nvPr>
            <p:ph type="title" idx="4294967295"/>
          </p:nvPr>
        </p:nvSpPr>
        <p:spPr>
          <a:xfrm>
            <a:off x="6443625" y="4020050"/>
            <a:ext cx="12102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2019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3651648" y="2182136"/>
            <a:ext cx="21135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 </a:t>
            </a:r>
            <a:endParaRPr sz="1400"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294967295"/>
          </p:nvPr>
        </p:nvSpPr>
        <p:spPr>
          <a:xfrm>
            <a:off x="6443623" y="3010761"/>
            <a:ext cx="21135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Saturn is composed of hydrogen and helium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4294967295"/>
          </p:nvPr>
        </p:nvSpPr>
        <p:spPr>
          <a:xfrm>
            <a:off x="3653698" y="3842820"/>
            <a:ext cx="21135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of them all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5589600" y="1258675"/>
            <a:ext cx="3554400" cy="348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2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t="21942"/>
          <a:stretch/>
        </p:blipFill>
        <p:spPr>
          <a:xfrm>
            <a:off x="5201425" y="1614775"/>
            <a:ext cx="3554402" cy="277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5219575" y="1614775"/>
            <a:ext cx="3554400" cy="2774400"/>
          </a:xfrm>
          <a:prstGeom prst="rect">
            <a:avLst/>
          </a:prstGeom>
          <a:solidFill>
            <a:srgbClr val="DA3B3B">
              <a:alpha val="1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EXAMINATION</a:t>
            </a:r>
            <a:endParaRPr/>
          </a:p>
        </p:txBody>
      </p:sp>
      <p:grpSp>
        <p:nvGrpSpPr>
          <p:cNvPr id="280" name="Google Shape;280;p35"/>
          <p:cNvGrpSpPr/>
          <p:nvPr/>
        </p:nvGrpSpPr>
        <p:grpSpPr>
          <a:xfrm>
            <a:off x="3273856" y="1343497"/>
            <a:ext cx="2448701" cy="2847173"/>
            <a:chOff x="1512200" y="238125"/>
            <a:chExt cx="4504600" cy="5237625"/>
          </a:xfrm>
        </p:grpSpPr>
        <p:sp>
          <p:nvSpPr>
            <p:cNvPr id="281" name="Google Shape;281;p35"/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5"/>
          <p:cNvSpPr txBox="1">
            <a:spLocks noGrp="1"/>
          </p:cNvSpPr>
          <p:nvPr>
            <p:ph type="title" idx="4294967295"/>
          </p:nvPr>
        </p:nvSpPr>
        <p:spPr>
          <a:xfrm>
            <a:off x="6264075" y="2195047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MARS</a:t>
            </a:r>
            <a:endParaRPr sz="2200">
              <a:solidFill>
                <a:schemeClr val="accent4"/>
              </a:solidFill>
            </a:endParaRPr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4294967295"/>
          </p:nvPr>
        </p:nvSpPr>
        <p:spPr>
          <a:xfrm>
            <a:off x="6264063" y="267788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Despite being red, this planet is actually a cold place</a:t>
            </a:r>
            <a:endParaRPr sz="1600"/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 idx="4294967295"/>
          </p:nvPr>
        </p:nvSpPr>
        <p:spPr>
          <a:xfrm>
            <a:off x="766450" y="1343497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SATURN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4294967295"/>
          </p:nvPr>
        </p:nvSpPr>
        <p:spPr>
          <a:xfrm>
            <a:off x="766438" y="182633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 is composed mostly of hydrogen and helium</a:t>
            </a:r>
            <a:endParaRPr sz="1600"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766450" y="3046598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JUPITER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294967295"/>
          </p:nvPr>
        </p:nvSpPr>
        <p:spPr>
          <a:xfrm>
            <a:off x="766438" y="352943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It’s a gas giant and the biggest planet in the Solar System</a:t>
            </a:r>
            <a:endParaRPr sz="1600"/>
          </a:p>
        </p:txBody>
      </p:sp>
      <p:cxnSp>
        <p:nvCxnSpPr>
          <p:cNvPr id="292" name="Google Shape;292;p35"/>
          <p:cNvCxnSpPr>
            <a:stCxn id="288" idx="3"/>
          </p:cNvCxnSpPr>
          <p:nvPr/>
        </p:nvCxnSpPr>
        <p:spPr>
          <a:xfrm>
            <a:off x="2879950" y="1584997"/>
            <a:ext cx="673500" cy="8784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2879950" y="3288098"/>
            <a:ext cx="1494600" cy="698400"/>
          </a:xfrm>
          <a:prstGeom prst="bentConnector3">
            <a:avLst>
              <a:gd name="adj1" fmla="val 2208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>
            <a:stCxn id="286" idx="1"/>
          </p:cNvCxnSpPr>
          <p:nvPr/>
        </p:nvCxnSpPr>
        <p:spPr>
          <a:xfrm flipH="1">
            <a:off x="5300175" y="2436547"/>
            <a:ext cx="963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ardiology Case Stud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3B3B"/>
      </a:accent1>
      <a:accent2>
        <a:srgbClr val="212121"/>
      </a:accent2>
      <a:accent3>
        <a:srgbClr val="78909C"/>
      </a:accent3>
      <a:accent4>
        <a:srgbClr val="FF6B65"/>
      </a:accent4>
      <a:accent5>
        <a:srgbClr val="980000"/>
      </a:accent5>
      <a:accent6>
        <a:srgbClr val="FDCAC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 Research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1530</Words>
  <Application>Microsoft Office PowerPoint</Application>
  <PresentationFormat>On-screen Show (16:9)</PresentationFormat>
  <Paragraphs>297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Muli</vt:lpstr>
      <vt:lpstr>Proxima Nova Semibold</vt:lpstr>
      <vt:lpstr>Arial</vt:lpstr>
      <vt:lpstr>Cambria</vt:lpstr>
      <vt:lpstr>Amatic SC</vt:lpstr>
      <vt:lpstr>Fira Sans Condensed ExtraBold</vt:lpstr>
      <vt:lpstr>Didact Gothic</vt:lpstr>
      <vt:lpstr>Righteous</vt:lpstr>
      <vt:lpstr>Roboto Medium</vt:lpstr>
      <vt:lpstr>Calibri</vt:lpstr>
      <vt:lpstr>Fira Sans Condensed</vt:lpstr>
      <vt:lpstr>Wingdings</vt:lpstr>
      <vt:lpstr>Proxima Nova</vt:lpstr>
      <vt:lpstr>Cardiology Case Study by Slidesgo</vt:lpstr>
      <vt:lpstr>Slidesgo Final Pages</vt:lpstr>
      <vt:lpstr>White Research Center by Slidesgo</vt:lpstr>
      <vt:lpstr>Embedded ECG Heart Monitor</vt:lpstr>
      <vt:lpstr>OUTLINE</vt:lpstr>
      <vt:lpstr>Overview</vt:lpstr>
      <vt:lpstr>OVERVIEW</vt:lpstr>
      <vt:lpstr>OVERVIEW (cont.)</vt:lpstr>
      <vt:lpstr>IDENTIFYING INFORMATION</vt:lpstr>
      <vt:lpstr>PATIENT MEDICAL HISTORY</vt:lpstr>
      <vt:lpstr>REVIEW OF SYSTEMS</vt:lpstr>
      <vt:lpstr>PHYSICAL EXAMINATION</vt:lpstr>
      <vt:lpstr>A PICTURE IS WORTH A THOUSAND WORDS</vt:lpstr>
      <vt:lpstr>FINDINGS</vt:lpstr>
      <vt:lpstr>PREVALENCE</vt:lpstr>
      <vt:lpstr>PERCENTAGES</vt:lpstr>
      <vt:lpstr>8,987</vt:lpstr>
      <vt:lpstr>DISCUSSION</vt:lpstr>
      <vt:lpstr>DISCUSSION SUMMARY</vt:lpstr>
      <vt:lpstr>COMPARISON</vt:lpstr>
      <vt:lpstr>DIAGNOSIS</vt:lpstr>
      <vt:lpstr>TREATMENT</vt:lpstr>
      <vt:lpstr>PATIENT MONITORING</vt:lpstr>
      <vt:lpstr>CONTRAINDICATIONS AND INDICATIONS</vt:lpstr>
      <vt:lpstr>POST-PREVENTION</vt:lpstr>
      <vt:lpstr>CASE TIMELINE</vt:lpstr>
      <vt:lpstr>CONCLUSIONS</vt:lpstr>
      <vt:lpstr>REFERENCES</vt:lpstr>
      <vt:lpstr>OUR TEAM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Medical Infographics</vt:lpstr>
      <vt:lpstr>PowerPoint Presentation</vt:lpstr>
      <vt:lpstr>PowerPoint Presentation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ECG Heart Monitor</dc:title>
  <cp:lastModifiedBy>Mohamed Ghanem</cp:lastModifiedBy>
  <cp:revision>25</cp:revision>
  <dcterms:modified xsi:type="dcterms:W3CDTF">2020-05-12T01:21:04Z</dcterms:modified>
</cp:coreProperties>
</file>